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57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DB9A68-60E1-4C39-8E68-589617D33E9D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0CC25B3-6A01-4E00-9D99-CD6174D91907}">
      <dgm:prSet/>
      <dgm:spPr/>
      <dgm:t>
        <a:bodyPr/>
        <a:lstStyle/>
        <a:p>
          <a:pPr>
            <a:defRPr b="1"/>
          </a:pPr>
          <a:r>
            <a:rPr lang="ko-KR"/>
            <a:t>쿠키 인증 </a:t>
          </a:r>
          <a:r>
            <a:rPr lang="en-US"/>
            <a:t>: </a:t>
          </a:r>
          <a:r>
            <a:rPr lang="ko-KR"/>
            <a:t>쿠키에 아이디나 암호와 같은 사용자 정보를 담아 서버로 보내서 비교해 인증</a:t>
          </a:r>
          <a:endParaRPr lang="en-US"/>
        </a:p>
      </dgm:t>
    </dgm:pt>
    <dgm:pt modelId="{68C34AD8-465D-47C6-A545-8F233804F3F9}" type="parTrans" cxnId="{FA238B64-EE2A-464C-9B5A-E8F7EAC38E49}">
      <dgm:prSet/>
      <dgm:spPr/>
      <dgm:t>
        <a:bodyPr/>
        <a:lstStyle/>
        <a:p>
          <a:endParaRPr lang="en-US"/>
        </a:p>
      </dgm:t>
    </dgm:pt>
    <dgm:pt modelId="{A2745191-AD27-41E3-B0D8-63F1F82B270A}" type="sibTrans" cxnId="{FA238B64-EE2A-464C-9B5A-E8F7EAC38E49}">
      <dgm:prSet/>
      <dgm:spPr/>
      <dgm:t>
        <a:bodyPr/>
        <a:lstStyle/>
        <a:p>
          <a:endParaRPr lang="en-US"/>
        </a:p>
      </dgm:t>
    </dgm:pt>
    <dgm:pt modelId="{55CA10EC-E016-4AEA-AEB5-40203CD2B925}">
      <dgm:prSet/>
      <dgm:spPr/>
      <dgm:t>
        <a:bodyPr/>
        <a:lstStyle/>
        <a:p>
          <a:r>
            <a:rPr lang="en-US"/>
            <a:t>HTTP </a:t>
          </a:r>
          <a:r>
            <a:rPr lang="ko-KR"/>
            <a:t>방식의 통신을 사용하면 제 </a:t>
          </a:r>
          <a:r>
            <a:rPr lang="en-US"/>
            <a:t>3</a:t>
          </a:r>
          <a:r>
            <a:rPr lang="ko-KR"/>
            <a:t>자가 정보를 염탐할 수 있음</a:t>
          </a:r>
          <a:endParaRPr lang="en-US"/>
        </a:p>
      </dgm:t>
    </dgm:pt>
    <dgm:pt modelId="{DB8A392A-2522-4BD6-AEC2-D5AE7A91ADA0}" type="parTrans" cxnId="{8397464F-D2EE-47DA-AC62-DD92888B6636}">
      <dgm:prSet/>
      <dgm:spPr/>
      <dgm:t>
        <a:bodyPr/>
        <a:lstStyle/>
        <a:p>
          <a:endParaRPr lang="en-US"/>
        </a:p>
      </dgm:t>
    </dgm:pt>
    <dgm:pt modelId="{E4EF0B61-2535-40E5-B42C-E89E72042883}" type="sibTrans" cxnId="{8397464F-D2EE-47DA-AC62-DD92888B6636}">
      <dgm:prSet/>
      <dgm:spPr/>
      <dgm:t>
        <a:bodyPr/>
        <a:lstStyle/>
        <a:p>
          <a:endParaRPr lang="en-US"/>
        </a:p>
      </dgm:t>
    </dgm:pt>
    <dgm:pt modelId="{1BBE27D3-C7AC-4656-BEBC-E4F1882A4B97}">
      <dgm:prSet/>
      <dgm:spPr/>
      <dgm:t>
        <a:bodyPr/>
        <a:lstStyle/>
        <a:p>
          <a:pPr>
            <a:defRPr b="1"/>
          </a:pPr>
          <a:r>
            <a:rPr lang="ko-KR"/>
            <a:t>세션 인증 </a:t>
          </a:r>
          <a:r>
            <a:rPr lang="en-US"/>
            <a:t>: </a:t>
          </a:r>
          <a:r>
            <a:rPr lang="ko-KR"/>
            <a:t>서버 측에 클라이언트의 접속 상태를 저장 </a:t>
          </a:r>
          <a:r>
            <a:rPr lang="en-US"/>
            <a:t>-&gt; </a:t>
          </a:r>
          <a:r>
            <a:rPr lang="ko-KR"/>
            <a:t>서버에 추가 </a:t>
          </a:r>
          <a:r>
            <a:rPr lang="en-US"/>
            <a:t>DB</a:t>
          </a:r>
          <a:r>
            <a:rPr lang="ko-KR"/>
            <a:t>공간이 필요</a:t>
          </a:r>
          <a:endParaRPr lang="en-US"/>
        </a:p>
      </dgm:t>
    </dgm:pt>
    <dgm:pt modelId="{01B6F147-73AA-47EB-9013-B71D45B6DA34}" type="parTrans" cxnId="{03B850EE-81C4-4B5D-9A9B-71A67CF98589}">
      <dgm:prSet/>
      <dgm:spPr/>
      <dgm:t>
        <a:bodyPr/>
        <a:lstStyle/>
        <a:p>
          <a:endParaRPr lang="en-US"/>
        </a:p>
      </dgm:t>
    </dgm:pt>
    <dgm:pt modelId="{82C86D3C-6753-4023-9599-E28FD87B87B5}" type="sibTrans" cxnId="{03B850EE-81C4-4B5D-9A9B-71A67CF98589}">
      <dgm:prSet/>
      <dgm:spPr/>
      <dgm:t>
        <a:bodyPr/>
        <a:lstStyle/>
        <a:p>
          <a:endParaRPr lang="en-US"/>
        </a:p>
      </dgm:t>
    </dgm:pt>
    <dgm:pt modelId="{5689DD77-5AE2-4E1D-B5E6-5B612489AB9F}" type="pres">
      <dgm:prSet presAssocID="{3EDB9A68-60E1-4C39-8E68-589617D33E9D}" presName="root" presStyleCnt="0">
        <dgm:presLayoutVars>
          <dgm:dir/>
          <dgm:resizeHandles val="exact"/>
        </dgm:presLayoutVars>
      </dgm:prSet>
      <dgm:spPr/>
    </dgm:pt>
    <dgm:pt modelId="{B214DEB6-50EA-4210-BF1E-C3B8AC08505A}" type="pres">
      <dgm:prSet presAssocID="{D0CC25B3-6A01-4E00-9D99-CD6174D91907}" presName="compNode" presStyleCnt="0"/>
      <dgm:spPr/>
    </dgm:pt>
    <dgm:pt modelId="{AF5CE0A8-1C2D-477B-A5BB-FFB86B0228E6}" type="pres">
      <dgm:prSet presAssocID="{D0CC25B3-6A01-4E00-9D99-CD6174D9190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tune Cookie"/>
        </a:ext>
      </dgm:extLst>
    </dgm:pt>
    <dgm:pt modelId="{99386373-A7A6-4842-B14C-EA2C99229435}" type="pres">
      <dgm:prSet presAssocID="{D0CC25B3-6A01-4E00-9D99-CD6174D91907}" presName="iconSpace" presStyleCnt="0"/>
      <dgm:spPr/>
    </dgm:pt>
    <dgm:pt modelId="{4BD17A50-414C-4EB6-A02D-BB703AEA8C83}" type="pres">
      <dgm:prSet presAssocID="{D0CC25B3-6A01-4E00-9D99-CD6174D91907}" presName="parTx" presStyleLbl="revTx" presStyleIdx="0" presStyleCnt="4">
        <dgm:presLayoutVars>
          <dgm:chMax val="0"/>
          <dgm:chPref val="0"/>
        </dgm:presLayoutVars>
      </dgm:prSet>
      <dgm:spPr/>
    </dgm:pt>
    <dgm:pt modelId="{306E0FE7-2FD2-4D2A-BACF-3F197D49E5E4}" type="pres">
      <dgm:prSet presAssocID="{D0CC25B3-6A01-4E00-9D99-CD6174D91907}" presName="txSpace" presStyleCnt="0"/>
      <dgm:spPr/>
    </dgm:pt>
    <dgm:pt modelId="{BAAB4DD9-0DBD-4B43-BDD1-B85C377F28C4}" type="pres">
      <dgm:prSet presAssocID="{D0CC25B3-6A01-4E00-9D99-CD6174D91907}" presName="desTx" presStyleLbl="revTx" presStyleIdx="1" presStyleCnt="4">
        <dgm:presLayoutVars/>
      </dgm:prSet>
      <dgm:spPr/>
    </dgm:pt>
    <dgm:pt modelId="{4535F229-6950-4E32-ACE3-BDA61BA3F592}" type="pres">
      <dgm:prSet presAssocID="{A2745191-AD27-41E3-B0D8-63F1F82B270A}" presName="sibTrans" presStyleCnt="0"/>
      <dgm:spPr/>
    </dgm:pt>
    <dgm:pt modelId="{A64CBC15-E9E5-4D36-90CC-0AE1BA7F69A7}" type="pres">
      <dgm:prSet presAssocID="{1BBE27D3-C7AC-4656-BEBC-E4F1882A4B97}" presName="compNode" presStyleCnt="0"/>
      <dgm:spPr/>
    </dgm:pt>
    <dgm:pt modelId="{35C7F3D1-EC97-4CD2-A975-7C5E1BF241EB}" type="pres">
      <dgm:prSet presAssocID="{1BBE27D3-C7AC-4656-BEBC-E4F1882A4B9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데이터베이스"/>
        </a:ext>
      </dgm:extLst>
    </dgm:pt>
    <dgm:pt modelId="{3FD26DE8-EC61-491A-BCD6-6D8F8B681551}" type="pres">
      <dgm:prSet presAssocID="{1BBE27D3-C7AC-4656-BEBC-E4F1882A4B97}" presName="iconSpace" presStyleCnt="0"/>
      <dgm:spPr/>
    </dgm:pt>
    <dgm:pt modelId="{E7CB01D3-817B-420F-A77E-DB06C848DB81}" type="pres">
      <dgm:prSet presAssocID="{1BBE27D3-C7AC-4656-BEBC-E4F1882A4B97}" presName="parTx" presStyleLbl="revTx" presStyleIdx="2" presStyleCnt="4">
        <dgm:presLayoutVars>
          <dgm:chMax val="0"/>
          <dgm:chPref val="0"/>
        </dgm:presLayoutVars>
      </dgm:prSet>
      <dgm:spPr/>
    </dgm:pt>
    <dgm:pt modelId="{272F4CF7-AB67-4887-92B0-C38F2B84436A}" type="pres">
      <dgm:prSet presAssocID="{1BBE27D3-C7AC-4656-BEBC-E4F1882A4B97}" presName="txSpace" presStyleCnt="0"/>
      <dgm:spPr/>
    </dgm:pt>
    <dgm:pt modelId="{C17EFA80-DE98-4A06-8D0B-BDA839EAA9C3}" type="pres">
      <dgm:prSet presAssocID="{1BBE27D3-C7AC-4656-BEBC-E4F1882A4B97}" presName="desTx" presStyleLbl="revTx" presStyleIdx="3" presStyleCnt="4">
        <dgm:presLayoutVars/>
      </dgm:prSet>
      <dgm:spPr/>
    </dgm:pt>
  </dgm:ptLst>
  <dgm:cxnLst>
    <dgm:cxn modelId="{FA238B64-EE2A-464C-9B5A-E8F7EAC38E49}" srcId="{3EDB9A68-60E1-4C39-8E68-589617D33E9D}" destId="{D0CC25B3-6A01-4E00-9D99-CD6174D91907}" srcOrd="0" destOrd="0" parTransId="{68C34AD8-465D-47C6-A545-8F233804F3F9}" sibTransId="{A2745191-AD27-41E3-B0D8-63F1F82B270A}"/>
    <dgm:cxn modelId="{8397464F-D2EE-47DA-AC62-DD92888B6636}" srcId="{D0CC25B3-6A01-4E00-9D99-CD6174D91907}" destId="{55CA10EC-E016-4AEA-AEB5-40203CD2B925}" srcOrd="0" destOrd="0" parTransId="{DB8A392A-2522-4BD6-AEC2-D5AE7A91ADA0}" sibTransId="{E4EF0B61-2535-40E5-B42C-E89E72042883}"/>
    <dgm:cxn modelId="{78D21151-8AF2-4882-996B-A1BF640DDBC9}" type="presOf" srcId="{3EDB9A68-60E1-4C39-8E68-589617D33E9D}" destId="{5689DD77-5AE2-4E1D-B5E6-5B612489AB9F}" srcOrd="0" destOrd="0" presId="urn:microsoft.com/office/officeart/2018/2/layout/IconLabelDescriptionList"/>
    <dgm:cxn modelId="{849A5E81-2766-4303-8A9E-A34410E49395}" type="presOf" srcId="{1BBE27D3-C7AC-4656-BEBC-E4F1882A4B97}" destId="{E7CB01D3-817B-420F-A77E-DB06C848DB81}" srcOrd="0" destOrd="0" presId="urn:microsoft.com/office/officeart/2018/2/layout/IconLabelDescriptionList"/>
    <dgm:cxn modelId="{2D8DE9AC-4F91-4473-98ED-EB1526CE8108}" type="presOf" srcId="{55CA10EC-E016-4AEA-AEB5-40203CD2B925}" destId="{BAAB4DD9-0DBD-4B43-BDD1-B85C377F28C4}" srcOrd="0" destOrd="0" presId="urn:microsoft.com/office/officeart/2018/2/layout/IconLabelDescriptionList"/>
    <dgm:cxn modelId="{082AAEC2-CCB7-4607-AB9C-8B69A5013B80}" type="presOf" srcId="{D0CC25B3-6A01-4E00-9D99-CD6174D91907}" destId="{4BD17A50-414C-4EB6-A02D-BB703AEA8C83}" srcOrd="0" destOrd="0" presId="urn:microsoft.com/office/officeart/2018/2/layout/IconLabelDescriptionList"/>
    <dgm:cxn modelId="{03B850EE-81C4-4B5D-9A9B-71A67CF98589}" srcId="{3EDB9A68-60E1-4C39-8E68-589617D33E9D}" destId="{1BBE27D3-C7AC-4656-BEBC-E4F1882A4B97}" srcOrd="1" destOrd="0" parTransId="{01B6F147-73AA-47EB-9013-B71D45B6DA34}" sibTransId="{82C86D3C-6753-4023-9599-E28FD87B87B5}"/>
    <dgm:cxn modelId="{1E8FF308-B124-4527-82F7-F7A107907C1D}" type="presParOf" srcId="{5689DD77-5AE2-4E1D-B5E6-5B612489AB9F}" destId="{B214DEB6-50EA-4210-BF1E-C3B8AC08505A}" srcOrd="0" destOrd="0" presId="urn:microsoft.com/office/officeart/2018/2/layout/IconLabelDescriptionList"/>
    <dgm:cxn modelId="{770F3B82-351E-428D-A1F6-1FAAB1C02B1E}" type="presParOf" srcId="{B214DEB6-50EA-4210-BF1E-C3B8AC08505A}" destId="{AF5CE0A8-1C2D-477B-A5BB-FFB86B0228E6}" srcOrd="0" destOrd="0" presId="urn:microsoft.com/office/officeart/2018/2/layout/IconLabelDescriptionList"/>
    <dgm:cxn modelId="{F4828BCE-8BAB-4364-A8B6-EDC9D3CF0CF7}" type="presParOf" srcId="{B214DEB6-50EA-4210-BF1E-C3B8AC08505A}" destId="{99386373-A7A6-4842-B14C-EA2C99229435}" srcOrd="1" destOrd="0" presId="urn:microsoft.com/office/officeart/2018/2/layout/IconLabelDescriptionList"/>
    <dgm:cxn modelId="{B17E802A-0C51-4CF6-AD84-C81C7B661B4C}" type="presParOf" srcId="{B214DEB6-50EA-4210-BF1E-C3B8AC08505A}" destId="{4BD17A50-414C-4EB6-A02D-BB703AEA8C83}" srcOrd="2" destOrd="0" presId="urn:microsoft.com/office/officeart/2018/2/layout/IconLabelDescriptionList"/>
    <dgm:cxn modelId="{88ACF22E-E966-4D3C-99CD-5C439A0D15B4}" type="presParOf" srcId="{B214DEB6-50EA-4210-BF1E-C3B8AC08505A}" destId="{306E0FE7-2FD2-4D2A-BACF-3F197D49E5E4}" srcOrd="3" destOrd="0" presId="urn:microsoft.com/office/officeart/2018/2/layout/IconLabelDescriptionList"/>
    <dgm:cxn modelId="{95CF757D-748D-4A7C-841C-AAAA86288ABE}" type="presParOf" srcId="{B214DEB6-50EA-4210-BF1E-C3B8AC08505A}" destId="{BAAB4DD9-0DBD-4B43-BDD1-B85C377F28C4}" srcOrd="4" destOrd="0" presId="urn:microsoft.com/office/officeart/2018/2/layout/IconLabelDescriptionList"/>
    <dgm:cxn modelId="{94AAABD7-975B-4795-98B0-A4D5AF8E00FE}" type="presParOf" srcId="{5689DD77-5AE2-4E1D-B5E6-5B612489AB9F}" destId="{4535F229-6950-4E32-ACE3-BDA61BA3F592}" srcOrd="1" destOrd="0" presId="urn:microsoft.com/office/officeart/2018/2/layout/IconLabelDescriptionList"/>
    <dgm:cxn modelId="{B525F6DE-AB86-4224-995D-014DA7E09BE4}" type="presParOf" srcId="{5689DD77-5AE2-4E1D-B5E6-5B612489AB9F}" destId="{A64CBC15-E9E5-4D36-90CC-0AE1BA7F69A7}" srcOrd="2" destOrd="0" presId="urn:microsoft.com/office/officeart/2018/2/layout/IconLabelDescriptionList"/>
    <dgm:cxn modelId="{F9353D7C-8CE4-4A71-A0F1-9B930780F569}" type="presParOf" srcId="{A64CBC15-E9E5-4D36-90CC-0AE1BA7F69A7}" destId="{35C7F3D1-EC97-4CD2-A975-7C5E1BF241EB}" srcOrd="0" destOrd="0" presId="urn:microsoft.com/office/officeart/2018/2/layout/IconLabelDescriptionList"/>
    <dgm:cxn modelId="{27394296-F2B9-4375-8462-9F0F96A5FE03}" type="presParOf" srcId="{A64CBC15-E9E5-4D36-90CC-0AE1BA7F69A7}" destId="{3FD26DE8-EC61-491A-BCD6-6D8F8B681551}" srcOrd="1" destOrd="0" presId="urn:microsoft.com/office/officeart/2018/2/layout/IconLabelDescriptionList"/>
    <dgm:cxn modelId="{90E6413C-D7DA-4933-81D9-6F5A80D37909}" type="presParOf" srcId="{A64CBC15-E9E5-4D36-90CC-0AE1BA7F69A7}" destId="{E7CB01D3-817B-420F-A77E-DB06C848DB81}" srcOrd="2" destOrd="0" presId="urn:microsoft.com/office/officeart/2018/2/layout/IconLabelDescriptionList"/>
    <dgm:cxn modelId="{FD4ADAF0-8B25-4943-89EE-651AD21D3148}" type="presParOf" srcId="{A64CBC15-E9E5-4D36-90CC-0AE1BA7F69A7}" destId="{272F4CF7-AB67-4887-92B0-C38F2B84436A}" srcOrd="3" destOrd="0" presId="urn:microsoft.com/office/officeart/2018/2/layout/IconLabelDescriptionList"/>
    <dgm:cxn modelId="{6E906522-B854-4216-B508-2264A41A8069}" type="presParOf" srcId="{A64CBC15-E9E5-4D36-90CC-0AE1BA7F69A7}" destId="{C17EFA80-DE98-4A06-8D0B-BDA839EAA9C3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02A166-C8FA-41EE-80DB-106518328861}" type="doc">
      <dgm:prSet loTypeId="urn:microsoft.com/office/officeart/2005/8/layout/process4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9DB9482-20D8-448C-A95C-74D14F6C6DFD}">
      <dgm:prSet/>
      <dgm:spPr/>
      <dgm:t>
        <a:bodyPr/>
        <a:lstStyle/>
        <a:p>
          <a:r>
            <a:rPr lang="ko-KR"/>
            <a:t>데이터가 인코딩이 되어 있긴 하지만 누구나 디코딩을 할 수 있어 데이터 유출 위험</a:t>
          </a:r>
          <a:endParaRPr lang="en-US"/>
        </a:p>
      </dgm:t>
    </dgm:pt>
    <dgm:pt modelId="{992C2332-4147-427C-9D07-70A759A6EA38}" type="parTrans" cxnId="{A1D1650C-01EC-4B01-B7DD-C9E348167C08}">
      <dgm:prSet/>
      <dgm:spPr/>
      <dgm:t>
        <a:bodyPr/>
        <a:lstStyle/>
        <a:p>
          <a:endParaRPr lang="en-US"/>
        </a:p>
      </dgm:t>
    </dgm:pt>
    <dgm:pt modelId="{E267B780-44D9-48FB-ACF1-935AD6BFF71D}" type="sibTrans" cxnId="{A1D1650C-01EC-4B01-B7DD-C9E348167C08}">
      <dgm:prSet/>
      <dgm:spPr/>
      <dgm:t>
        <a:bodyPr/>
        <a:lstStyle/>
        <a:p>
          <a:endParaRPr lang="en-US"/>
        </a:p>
      </dgm:t>
    </dgm:pt>
    <dgm:pt modelId="{C2FB5C2D-CAFA-4F54-8694-BFFA664AE6E9}">
      <dgm:prSet/>
      <dgm:spPr/>
      <dgm:t>
        <a:bodyPr/>
        <a:lstStyle/>
        <a:p>
          <a:r>
            <a:rPr lang="ko-KR"/>
            <a:t>하지만 서명 필드가 헤더와 페이로드를 가지고 만들기 때문에 데이터 변조 후 재전송을 하는 것을 막을 수 있음</a:t>
          </a:r>
          <a:r>
            <a:rPr lang="en-US"/>
            <a:t>.</a:t>
          </a:r>
        </a:p>
      </dgm:t>
    </dgm:pt>
    <dgm:pt modelId="{A5E51739-E6D0-47E9-B8C9-EA6284841381}" type="parTrans" cxnId="{5FC89BB9-ACB2-4E2E-8032-E4090C753AA8}">
      <dgm:prSet/>
      <dgm:spPr/>
      <dgm:t>
        <a:bodyPr/>
        <a:lstStyle/>
        <a:p>
          <a:endParaRPr lang="en-US"/>
        </a:p>
      </dgm:t>
    </dgm:pt>
    <dgm:pt modelId="{6567BAB9-999F-473E-B1BA-FC9BD2D0B53A}" type="sibTrans" cxnId="{5FC89BB9-ACB2-4E2E-8032-E4090C753AA8}">
      <dgm:prSet/>
      <dgm:spPr/>
      <dgm:t>
        <a:bodyPr/>
        <a:lstStyle/>
        <a:p>
          <a:endParaRPr lang="en-US"/>
        </a:p>
      </dgm:t>
    </dgm:pt>
    <dgm:pt modelId="{8363EF6E-03BF-4E4B-B7B9-9898109B36D0}" type="pres">
      <dgm:prSet presAssocID="{8402A166-C8FA-41EE-80DB-106518328861}" presName="Name0" presStyleCnt="0">
        <dgm:presLayoutVars>
          <dgm:dir/>
          <dgm:animLvl val="lvl"/>
          <dgm:resizeHandles val="exact"/>
        </dgm:presLayoutVars>
      </dgm:prSet>
      <dgm:spPr/>
    </dgm:pt>
    <dgm:pt modelId="{B9C41AD4-684A-4F77-92B7-72405BCAF914}" type="pres">
      <dgm:prSet presAssocID="{C2FB5C2D-CAFA-4F54-8694-BFFA664AE6E9}" presName="boxAndChildren" presStyleCnt="0"/>
      <dgm:spPr/>
    </dgm:pt>
    <dgm:pt modelId="{2FCB63A8-883D-42A2-9381-1167DF30E5C8}" type="pres">
      <dgm:prSet presAssocID="{C2FB5C2D-CAFA-4F54-8694-BFFA664AE6E9}" presName="parentTextBox" presStyleLbl="node1" presStyleIdx="0" presStyleCnt="2"/>
      <dgm:spPr/>
    </dgm:pt>
    <dgm:pt modelId="{DE2D5330-5BCA-49CA-A995-DF6D1BE5A11B}" type="pres">
      <dgm:prSet presAssocID="{E267B780-44D9-48FB-ACF1-935AD6BFF71D}" presName="sp" presStyleCnt="0"/>
      <dgm:spPr/>
    </dgm:pt>
    <dgm:pt modelId="{9B14DA20-83E0-469F-BA41-8B7129729B74}" type="pres">
      <dgm:prSet presAssocID="{C9DB9482-20D8-448C-A95C-74D14F6C6DFD}" presName="arrowAndChildren" presStyleCnt="0"/>
      <dgm:spPr/>
    </dgm:pt>
    <dgm:pt modelId="{7EA2EEC6-1B04-4D52-87EC-FD4B673AB36E}" type="pres">
      <dgm:prSet presAssocID="{C9DB9482-20D8-448C-A95C-74D14F6C6DFD}" presName="parentTextArrow" presStyleLbl="node1" presStyleIdx="1" presStyleCnt="2"/>
      <dgm:spPr/>
    </dgm:pt>
  </dgm:ptLst>
  <dgm:cxnLst>
    <dgm:cxn modelId="{A1D1650C-01EC-4B01-B7DD-C9E348167C08}" srcId="{8402A166-C8FA-41EE-80DB-106518328861}" destId="{C9DB9482-20D8-448C-A95C-74D14F6C6DFD}" srcOrd="0" destOrd="0" parTransId="{992C2332-4147-427C-9D07-70A759A6EA38}" sibTransId="{E267B780-44D9-48FB-ACF1-935AD6BFF71D}"/>
    <dgm:cxn modelId="{8ABDB262-8954-46F4-B83F-E51BD4BF9940}" type="presOf" srcId="{C2FB5C2D-CAFA-4F54-8694-BFFA664AE6E9}" destId="{2FCB63A8-883D-42A2-9381-1167DF30E5C8}" srcOrd="0" destOrd="0" presId="urn:microsoft.com/office/officeart/2005/8/layout/process4"/>
    <dgm:cxn modelId="{7B10CE6E-17AC-4481-A0C7-288673E8B41D}" type="presOf" srcId="{C9DB9482-20D8-448C-A95C-74D14F6C6DFD}" destId="{7EA2EEC6-1B04-4D52-87EC-FD4B673AB36E}" srcOrd="0" destOrd="0" presId="urn:microsoft.com/office/officeart/2005/8/layout/process4"/>
    <dgm:cxn modelId="{977D4DAB-212D-4449-A9D2-52D044D21810}" type="presOf" srcId="{8402A166-C8FA-41EE-80DB-106518328861}" destId="{8363EF6E-03BF-4E4B-B7B9-9898109B36D0}" srcOrd="0" destOrd="0" presId="urn:microsoft.com/office/officeart/2005/8/layout/process4"/>
    <dgm:cxn modelId="{5FC89BB9-ACB2-4E2E-8032-E4090C753AA8}" srcId="{8402A166-C8FA-41EE-80DB-106518328861}" destId="{C2FB5C2D-CAFA-4F54-8694-BFFA664AE6E9}" srcOrd="1" destOrd="0" parTransId="{A5E51739-E6D0-47E9-B8C9-EA6284841381}" sibTransId="{6567BAB9-999F-473E-B1BA-FC9BD2D0B53A}"/>
    <dgm:cxn modelId="{FCD5DE4F-DAA5-41DF-9E07-A8A221C27B47}" type="presParOf" srcId="{8363EF6E-03BF-4E4B-B7B9-9898109B36D0}" destId="{B9C41AD4-684A-4F77-92B7-72405BCAF914}" srcOrd="0" destOrd="0" presId="urn:microsoft.com/office/officeart/2005/8/layout/process4"/>
    <dgm:cxn modelId="{A80A41BF-732F-4615-8FDC-D8350639FD43}" type="presParOf" srcId="{B9C41AD4-684A-4F77-92B7-72405BCAF914}" destId="{2FCB63A8-883D-42A2-9381-1167DF30E5C8}" srcOrd="0" destOrd="0" presId="urn:microsoft.com/office/officeart/2005/8/layout/process4"/>
    <dgm:cxn modelId="{C4674CA5-B06F-4F2C-9177-65B3C921326F}" type="presParOf" srcId="{8363EF6E-03BF-4E4B-B7B9-9898109B36D0}" destId="{DE2D5330-5BCA-49CA-A995-DF6D1BE5A11B}" srcOrd="1" destOrd="0" presId="urn:microsoft.com/office/officeart/2005/8/layout/process4"/>
    <dgm:cxn modelId="{02BE795D-F7E2-4D33-AAD5-EEF524B2C979}" type="presParOf" srcId="{8363EF6E-03BF-4E4B-B7B9-9898109B36D0}" destId="{9B14DA20-83E0-469F-BA41-8B7129729B74}" srcOrd="2" destOrd="0" presId="urn:microsoft.com/office/officeart/2005/8/layout/process4"/>
    <dgm:cxn modelId="{FC62C847-6D53-43B3-862A-DD0CB47D95F2}" type="presParOf" srcId="{9B14DA20-83E0-469F-BA41-8B7129729B74}" destId="{7EA2EEC6-1B04-4D52-87EC-FD4B673AB36E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1A2128-93FE-4086-9854-27610754170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E0561D4-D1BD-4928-A650-982E863A1213}">
      <dgm:prSet/>
      <dgm:spPr/>
      <dgm:t>
        <a:bodyPr/>
        <a:lstStyle/>
        <a:p>
          <a:r>
            <a:rPr lang="ko-KR" b="1"/>
            <a:t>정보 포함</a:t>
          </a:r>
          <a:endParaRPr lang="en-US"/>
        </a:p>
      </dgm:t>
    </dgm:pt>
    <dgm:pt modelId="{BEEC1B5C-6A18-4652-9D73-3C6CAD1D9657}" type="parTrans" cxnId="{D8510F24-D422-443A-9A30-4F45ED38EBBA}">
      <dgm:prSet/>
      <dgm:spPr/>
      <dgm:t>
        <a:bodyPr/>
        <a:lstStyle/>
        <a:p>
          <a:endParaRPr lang="en-US"/>
        </a:p>
      </dgm:t>
    </dgm:pt>
    <dgm:pt modelId="{D6CF097B-654C-4F7E-826D-559CFD6F9B18}" type="sibTrans" cxnId="{D8510F24-D422-443A-9A30-4F45ED38EBBA}">
      <dgm:prSet/>
      <dgm:spPr/>
      <dgm:t>
        <a:bodyPr/>
        <a:lstStyle/>
        <a:p>
          <a:endParaRPr lang="en-US"/>
        </a:p>
      </dgm:t>
    </dgm:pt>
    <dgm:pt modelId="{A69E1511-2738-459D-95F3-67689EF44159}">
      <dgm:prSet/>
      <dgm:spPr/>
      <dgm:t>
        <a:bodyPr/>
        <a:lstStyle/>
        <a:p>
          <a:r>
            <a:rPr lang="ko-KR" b="0" i="0" baseline="0"/>
            <a:t>세션 값 자체에는 사용자 정보 </a:t>
          </a:r>
          <a:r>
            <a:rPr lang="en-US" b="0" i="0" baseline="0"/>
            <a:t>x</a:t>
          </a:r>
          <a:endParaRPr lang="en-US"/>
        </a:p>
      </dgm:t>
    </dgm:pt>
    <dgm:pt modelId="{4B25DC2D-CB36-49D6-B5AB-66491226AF44}" type="parTrans" cxnId="{A9CC8D9E-DA7F-4A1D-99EA-D318D26E1A5F}">
      <dgm:prSet/>
      <dgm:spPr/>
      <dgm:t>
        <a:bodyPr/>
        <a:lstStyle/>
        <a:p>
          <a:endParaRPr lang="en-US"/>
        </a:p>
      </dgm:t>
    </dgm:pt>
    <dgm:pt modelId="{03736C2E-93A5-4066-9782-EF7828DBBE66}" type="sibTrans" cxnId="{A9CC8D9E-DA7F-4A1D-99EA-D318D26E1A5F}">
      <dgm:prSet/>
      <dgm:spPr/>
      <dgm:t>
        <a:bodyPr/>
        <a:lstStyle/>
        <a:p>
          <a:endParaRPr lang="en-US"/>
        </a:p>
      </dgm:t>
    </dgm:pt>
    <dgm:pt modelId="{81E788CB-5C41-4B7A-A881-D6CD6AEF7EEF}">
      <dgm:prSet/>
      <dgm:spPr/>
      <dgm:t>
        <a:bodyPr/>
        <a:lstStyle/>
        <a:p>
          <a:r>
            <a:rPr lang="ko-KR" b="0" i="0" baseline="0"/>
            <a:t>토큰 값에는 사용자 정보가 포함 </a:t>
          </a:r>
          <a:endParaRPr lang="en-US"/>
        </a:p>
      </dgm:t>
    </dgm:pt>
    <dgm:pt modelId="{CB77BD8F-454F-43B9-B59E-34267051B5E5}" type="parTrans" cxnId="{257443DA-8E44-4EC8-86D0-D41A91561835}">
      <dgm:prSet/>
      <dgm:spPr/>
      <dgm:t>
        <a:bodyPr/>
        <a:lstStyle/>
        <a:p>
          <a:endParaRPr lang="en-US"/>
        </a:p>
      </dgm:t>
    </dgm:pt>
    <dgm:pt modelId="{FAD16E05-6396-45A1-93A7-0C13E902BF51}" type="sibTrans" cxnId="{257443DA-8E44-4EC8-86D0-D41A91561835}">
      <dgm:prSet/>
      <dgm:spPr/>
      <dgm:t>
        <a:bodyPr/>
        <a:lstStyle/>
        <a:p>
          <a:endParaRPr lang="en-US"/>
        </a:p>
      </dgm:t>
    </dgm:pt>
    <dgm:pt modelId="{429FE79E-48D7-4B7A-AB20-8C12B7110A61}">
      <dgm:prSet/>
      <dgm:spPr/>
      <dgm:t>
        <a:bodyPr/>
        <a:lstStyle/>
        <a:p>
          <a:r>
            <a:rPr lang="en-US"/>
            <a:t>-&gt; </a:t>
          </a:r>
          <a:r>
            <a:rPr lang="ko-KR"/>
            <a:t>길이가 더 긺</a:t>
          </a:r>
          <a:endParaRPr lang="en-US"/>
        </a:p>
      </dgm:t>
    </dgm:pt>
    <dgm:pt modelId="{F162A561-514E-47F6-ADC3-B52C2B1CBE73}" type="parTrans" cxnId="{931160AA-A829-4726-BA3E-3804F4B6484F}">
      <dgm:prSet/>
      <dgm:spPr/>
      <dgm:t>
        <a:bodyPr/>
        <a:lstStyle/>
        <a:p>
          <a:endParaRPr lang="en-US"/>
        </a:p>
      </dgm:t>
    </dgm:pt>
    <dgm:pt modelId="{AAE28E05-BD1C-4F01-8B7F-2ED010A9868A}" type="sibTrans" cxnId="{931160AA-A829-4726-BA3E-3804F4B6484F}">
      <dgm:prSet/>
      <dgm:spPr/>
      <dgm:t>
        <a:bodyPr/>
        <a:lstStyle/>
        <a:p>
          <a:endParaRPr lang="en-US"/>
        </a:p>
      </dgm:t>
    </dgm:pt>
    <dgm:pt modelId="{676BC74D-E98E-4429-9172-266F1FD41ACF}">
      <dgm:prSet/>
      <dgm:spPr/>
      <dgm:t>
        <a:bodyPr/>
        <a:lstStyle/>
        <a:p>
          <a:r>
            <a:rPr lang="ko-KR" b="1"/>
            <a:t>상태 정보 미저장</a:t>
          </a:r>
          <a:endParaRPr lang="en-US"/>
        </a:p>
      </dgm:t>
    </dgm:pt>
    <dgm:pt modelId="{0E39CD36-021A-498D-8C78-18C509732B75}" type="parTrans" cxnId="{C10814FF-C2CA-4474-B723-B186ED6DCE00}">
      <dgm:prSet/>
      <dgm:spPr/>
      <dgm:t>
        <a:bodyPr/>
        <a:lstStyle/>
        <a:p>
          <a:endParaRPr lang="en-US"/>
        </a:p>
      </dgm:t>
    </dgm:pt>
    <dgm:pt modelId="{09659023-6D93-4E26-9CD7-5A5B441D0216}" type="sibTrans" cxnId="{C10814FF-C2CA-4474-B723-B186ED6DCE00}">
      <dgm:prSet/>
      <dgm:spPr/>
      <dgm:t>
        <a:bodyPr/>
        <a:lstStyle/>
        <a:p>
          <a:endParaRPr lang="en-US"/>
        </a:p>
      </dgm:t>
    </dgm:pt>
    <dgm:pt modelId="{E11E7F14-A6F3-4988-AF1F-F2D28B090EAE}">
      <dgm:prSet/>
      <dgm:spPr/>
      <dgm:t>
        <a:bodyPr/>
        <a:lstStyle/>
        <a:p>
          <a:r>
            <a:rPr lang="ko-KR" b="0" i="0" baseline="0"/>
            <a:t>세션 방식은 상태 정보를 서버 내에 저장</a:t>
          </a:r>
          <a:endParaRPr lang="en-US"/>
        </a:p>
      </dgm:t>
    </dgm:pt>
    <dgm:pt modelId="{DDEC362B-8343-4E1C-B980-7BEF68E94515}" type="parTrans" cxnId="{8C92C07B-2691-4232-92BB-36D8D9DB4D86}">
      <dgm:prSet/>
      <dgm:spPr/>
      <dgm:t>
        <a:bodyPr/>
        <a:lstStyle/>
        <a:p>
          <a:endParaRPr lang="en-US"/>
        </a:p>
      </dgm:t>
    </dgm:pt>
    <dgm:pt modelId="{588E5319-8CB4-4886-BEC9-29EE7A7F2C3C}" type="sibTrans" cxnId="{8C92C07B-2691-4232-92BB-36D8D9DB4D86}">
      <dgm:prSet/>
      <dgm:spPr/>
      <dgm:t>
        <a:bodyPr/>
        <a:lstStyle/>
        <a:p>
          <a:endParaRPr lang="en-US"/>
        </a:p>
      </dgm:t>
    </dgm:pt>
    <dgm:pt modelId="{ED345720-B383-4C04-AC43-9A87F5EF76DE}">
      <dgm:prSet/>
      <dgm:spPr/>
      <dgm:t>
        <a:bodyPr/>
        <a:lstStyle/>
        <a:p>
          <a:r>
            <a:rPr lang="ko-KR" b="0" i="0" baseline="0"/>
            <a:t>토큰은 클라이언트 상태를 저장하지 않음</a:t>
          </a:r>
          <a:r>
            <a:rPr lang="en-US" b="0" i="0" baseline="0"/>
            <a:t>(Stateless) </a:t>
          </a:r>
          <a:endParaRPr lang="en-US"/>
        </a:p>
      </dgm:t>
    </dgm:pt>
    <dgm:pt modelId="{149BEC9C-52BF-4080-8751-1ADF37CD2913}" type="parTrans" cxnId="{3FC649D2-A955-4F2B-9827-EF3AF0EB72CD}">
      <dgm:prSet/>
      <dgm:spPr/>
      <dgm:t>
        <a:bodyPr/>
        <a:lstStyle/>
        <a:p>
          <a:endParaRPr lang="en-US"/>
        </a:p>
      </dgm:t>
    </dgm:pt>
    <dgm:pt modelId="{85A1E0F9-0226-47D9-BA27-0E8F9956B3A9}" type="sibTrans" cxnId="{3FC649D2-A955-4F2B-9827-EF3AF0EB72CD}">
      <dgm:prSet/>
      <dgm:spPr/>
      <dgm:t>
        <a:bodyPr/>
        <a:lstStyle/>
        <a:p>
          <a:endParaRPr lang="en-US"/>
        </a:p>
      </dgm:t>
    </dgm:pt>
    <dgm:pt modelId="{EFB83B84-E13C-4B95-89DB-16BC947DE3E2}">
      <dgm:prSet/>
      <dgm:spPr/>
      <dgm:t>
        <a:bodyPr/>
        <a:lstStyle/>
        <a:p>
          <a:r>
            <a:rPr lang="en-US"/>
            <a:t>-&gt; </a:t>
          </a:r>
          <a:r>
            <a:rPr lang="ko-KR"/>
            <a:t>유효한 토큰인지 검증만 필요하므로 다른 플랫폼</a:t>
          </a:r>
          <a:r>
            <a:rPr lang="en-US"/>
            <a:t>, </a:t>
          </a:r>
          <a:r>
            <a:rPr lang="ko-KR"/>
            <a:t>서비스 간에 사용하기가 편리</a:t>
          </a:r>
          <a:r>
            <a:rPr lang="en-US"/>
            <a:t>.</a:t>
          </a:r>
        </a:p>
      </dgm:t>
    </dgm:pt>
    <dgm:pt modelId="{C371E654-AE0A-4F6F-9D20-15C0FA0CF86A}" type="parTrans" cxnId="{DFEF3755-31F4-479F-8BC9-4ECDA7DBFA7F}">
      <dgm:prSet/>
      <dgm:spPr/>
      <dgm:t>
        <a:bodyPr/>
        <a:lstStyle/>
        <a:p>
          <a:endParaRPr lang="en-US"/>
        </a:p>
      </dgm:t>
    </dgm:pt>
    <dgm:pt modelId="{25E70C4A-9B7D-420E-A905-33E17B7B15C3}" type="sibTrans" cxnId="{DFEF3755-31F4-479F-8BC9-4ECDA7DBFA7F}">
      <dgm:prSet/>
      <dgm:spPr/>
      <dgm:t>
        <a:bodyPr/>
        <a:lstStyle/>
        <a:p>
          <a:endParaRPr lang="en-US"/>
        </a:p>
      </dgm:t>
    </dgm:pt>
    <dgm:pt modelId="{B18D54F0-0E7A-42C5-9567-35BC4BE60BF4}" type="pres">
      <dgm:prSet presAssocID="{C81A2128-93FE-4086-9854-27610754170E}" presName="linear" presStyleCnt="0">
        <dgm:presLayoutVars>
          <dgm:animLvl val="lvl"/>
          <dgm:resizeHandles val="exact"/>
        </dgm:presLayoutVars>
      </dgm:prSet>
      <dgm:spPr/>
    </dgm:pt>
    <dgm:pt modelId="{350FE86D-2236-4301-9381-6196A9DBEB45}" type="pres">
      <dgm:prSet presAssocID="{CE0561D4-D1BD-4928-A650-982E863A121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C98C364-6B36-46A4-A8EC-965BD0CAF599}" type="pres">
      <dgm:prSet presAssocID="{CE0561D4-D1BD-4928-A650-982E863A1213}" presName="childText" presStyleLbl="revTx" presStyleIdx="0" presStyleCnt="2">
        <dgm:presLayoutVars>
          <dgm:bulletEnabled val="1"/>
        </dgm:presLayoutVars>
      </dgm:prSet>
      <dgm:spPr/>
    </dgm:pt>
    <dgm:pt modelId="{11E518F3-C14F-4363-B7D5-7752D94202D0}" type="pres">
      <dgm:prSet presAssocID="{676BC74D-E98E-4429-9172-266F1FD41AC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3758F00-142A-4630-8E4D-C9FF2EEEE680}" type="pres">
      <dgm:prSet presAssocID="{676BC74D-E98E-4429-9172-266F1FD41AC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DE6A908-8034-42F5-BDAD-F71999507D83}" type="presOf" srcId="{EFB83B84-E13C-4B95-89DB-16BC947DE3E2}" destId="{53758F00-142A-4630-8E4D-C9FF2EEEE680}" srcOrd="0" destOrd="2" presId="urn:microsoft.com/office/officeart/2005/8/layout/vList2"/>
    <dgm:cxn modelId="{3141D810-DF5F-4BC0-96A1-4C26E391A5A3}" type="presOf" srcId="{81E788CB-5C41-4B7A-A881-D6CD6AEF7EEF}" destId="{6C98C364-6B36-46A4-A8EC-965BD0CAF599}" srcOrd="0" destOrd="1" presId="urn:microsoft.com/office/officeart/2005/8/layout/vList2"/>
    <dgm:cxn modelId="{9B48AF16-3C69-43FD-944A-1A89A76D3476}" type="presOf" srcId="{ED345720-B383-4C04-AC43-9A87F5EF76DE}" destId="{53758F00-142A-4630-8E4D-C9FF2EEEE680}" srcOrd="0" destOrd="1" presId="urn:microsoft.com/office/officeart/2005/8/layout/vList2"/>
    <dgm:cxn modelId="{D8510F24-D422-443A-9A30-4F45ED38EBBA}" srcId="{C81A2128-93FE-4086-9854-27610754170E}" destId="{CE0561D4-D1BD-4928-A650-982E863A1213}" srcOrd="0" destOrd="0" parTransId="{BEEC1B5C-6A18-4652-9D73-3C6CAD1D9657}" sibTransId="{D6CF097B-654C-4F7E-826D-559CFD6F9B18}"/>
    <dgm:cxn modelId="{DFEF3755-31F4-479F-8BC9-4ECDA7DBFA7F}" srcId="{ED345720-B383-4C04-AC43-9A87F5EF76DE}" destId="{EFB83B84-E13C-4B95-89DB-16BC947DE3E2}" srcOrd="0" destOrd="0" parTransId="{C371E654-AE0A-4F6F-9D20-15C0FA0CF86A}" sibTransId="{25E70C4A-9B7D-420E-A905-33E17B7B15C3}"/>
    <dgm:cxn modelId="{8C92C07B-2691-4232-92BB-36D8D9DB4D86}" srcId="{676BC74D-E98E-4429-9172-266F1FD41ACF}" destId="{E11E7F14-A6F3-4988-AF1F-F2D28B090EAE}" srcOrd="0" destOrd="0" parTransId="{DDEC362B-8343-4E1C-B980-7BEF68E94515}" sibTransId="{588E5319-8CB4-4886-BEC9-29EE7A7F2C3C}"/>
    <dgm:cxn modelId="{76A43F89-5D84-4094-8879-A3D4AF8AE4E5}" type="presOf" srcId="{A69E1511-2738-459D-95F3-67689EF44159}" destId="{6C98C364-6B36-46A4-A8EC-965BD0CAF599}" srcOrd="0" destOrd="0" presId="urn:microsoft.com/office/officeart/2005/8/layout/vList2"/>
    <dgm:cxn modelId="{470A0996-6853-47A9-BC92-AD89EE5956AF}" type="presOf" srcId="{C81A2128-93FE-4086-9854-27610754170E}" destId="{B18D54F0-0E7A-42C5-9567-35BC4BE60BF4}" srcOrd="0" destOrd="0" presId="urn:microsoft.com/office/officeart/2005/8/layout/vList2"/>
    <dgm:cxn modelId="{A9CC8D9E-DA7F-4A1D-99EA-D318D26E1A5F}" srcId="{CE0561D4-D1BD-4928-A650-982E863A1213}" destId="{A69E1511-2738-459D-95F3-67689EF44159}" srcOrd="0" destOrd="0" parTransId="{4B25DC2D-CB36-49D6-B5AB-66491226AF44}" sibTransId="{03736C2E-93A5-4066-9782-EF7828DBBE66}"/>
    <dgm:cxn modelId="{931160AA-A829-4726-BA3E-3804F4B6484F}" srcId="{81E788CB-5C41-4B7A-A881-D6CD6AEF7EEF}" destId="{429FE79E-48D7-4B7A-AB20-8C12B7110A61}" srcOrd="0" destOrd="0" parTransId="{F162A561-514E-47F6-ADC3-B52C2B1CBE73}" sibTransId="{AAE28E05-BD1C-4F01-8B7F-2ED010A9868A}"/>
    <dgm:cxn modelId="{40C210B6-8D78-4C63-830D-5823BEF53259}" type="presOf" srcId="{676BC74D-E98E-4429-9172-266F1FD41ACF}" destId="{11E518F3-C14F-4363-B7D5-7752D94202D0}" srcOrd="0" destOrd="0" presId="urn:microsoft.com/office/officeart/2005/8/layout/vList2"/>
    <dgm:cxn modelId="{DB55ADBC-C58F-41B5-B5D3-7B7110A99A29}" type="presOf" srcId="{E11E7F14-A6F3-4988-AF1F-F2D28B090EAE}" destId="{53758F00-142A-4630-8E4D-C9FF2EEEE680}" srcOrd="0" destOrd="0" presId="urn:microsoft.com/office/officeart/2005/8/layout/vList2"/>
    <dgm:cxn modelId="{E69D74C4-CA89-4761-B011-2D1EAECC9B31}" type="presOf" srcId="{CE0561D4-D1BD-4928-A650-982E863A1213}" destId="{350FE86D-2236-4301-9381-6196A9DBEB45}" srcOrd="0" destOrd="0" presId="urn:microsoft.com/office/officeart/2005/8/layout/vList2"/>
    <dgm:cxn modelId="{DF77C0C9-2154-4F72-A62E-95B8F085AB07}" type="presOf" srcId="{429FE79E-48D7-4B7A-AB20-8C12B7110A61}" destId="{6C98C364-6B36-46A4-A8EC-965BD0CAF599}" srcOrd="0" destOrd="2" presId="urn:microsoft.com/office/officeart/2005/8/layout/vList2"/>
    <dgm:cxn modelId="{3FC649D2-A955-4F2B-9827-EF3AF0EB72CD}" srcId="{676BC74D-E98E-4429-9172-266F1FD41ACF}" destId="{ED345720-B383-4C04-AC43-9A87F5EF76DE}" srcOrd="1" destOrd="0" parTransId="{149BEC9C-52BF-4080-8751-1ADF37CD2913}" sibTransId="{85A1E0F9-0226-47D9-BA27-0E8F9956B3A9}"/>
    <dgm:cxn modelId="{257443DA-8E44-4EC8-86D0-D41A91561835}" srcId="{CE0561D4-D1BD-4928-A650-982E863A1213}" destId="{81E788CB-5C41-4B7A-A881-D6CD6AEF7EEF}" srcOrd="1" destOrd="0" parTransId="{CB77BD8F-454F-43B9-B59E-34267051B5E5}" sibTransId="{FAD16E05-6396-45A1-93A7-0C13E902BF51}"/>
    <dgm:cxn modelId="{C10814FF-C2CA-4474-B723-B186ED6DCE00}" srcId="{C81A2128-93FE-4086-9854-27610754170E}" destId="{676BC74D-E98E-4429-9172-266F1FD41ACF}" srcOrd="1" destOrd="0" parTransId="{0E39CD36-021A-498D-8C78-18C509732B75}" sibTransId="{09659023-6D93-4E26-9CD7-5A5B441D0216}"/>
    <dgm:cxn modelId="{9632556F-1E21-4292-ACE7-407D474B6D06}" type="presParOf" srcId="{B18D54F0-0E7A-42C5-9567-35BC4BE60BF4}" destId="{350FE86D-2236-4301-9381-6196A9DBEB45}" srcOrd="0" destOrd="0" presId="urn:microsoft.com/office/officeart/2005/8/layout/vList2"/>
    <dgm:cxn modelId="{68E56715-F694-4541-9D03-B49FBF1979DF}" type="presParOf" srcId="{B18D54F0-0E7A-42C5-9567-35BC4BE60BF4}" destId="{6C98C364-6B36-46A4-A8EC-965BD0CAF599}" srcOrd="1" destOrd="0" presId="urn:microsoft.com/office/officeart/2005/8/layout/vList2"/>
    <dgm:cxn modelId="{6CB9BB5C-6C12-41BA-8A20-5F32B5A7D738}" type="presParOf" srcId="{B18D54F0-0E7A-42C5-9567-35BC4BE60BF4}" destId="{11E518F3-C14F-4363-B7D5-7752D94202D0}" srcOrd="2" destOrd="0" presId="urn:microsoft.com/office/officeart/2005/8/layout/vList2"/>
    <dgm:cxn modelId="{7E533A51-FD0E-4AAD-AE60-23F252E37FAA}" type="presParOf" srcId="{B18D54F0-0E7A-42C5-9567-35BC4BE60BF4}" destId="{53758F00-142A-4630-8E4D-C9FF2EEEE68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7449CC3-3A14-454C-89BD-3FDC5503AB5A}" type="doc">
      <dgm:prSet loTypeId="urn:microsoft.com/office/officeart/2005/8/layout/vProcess5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E4E02C2-F627-4377-9364-FDE3FCB0EAD9}">
      <dgm:prSet/>
      <dgm:spPr/>
      <dgm:t>
        <a:bodyPr/>
        <a:lstStyle/>
        <a:p>
          <a:r>
            <a:rPr lang="ko-KR"/>
            <a:t>토큰은 서버측 리소스에 접근할 때 클라이언트 본인을 인증할 수 있는 </a:t>
          </a:r>
          <a:r>
            <a:rPr lang="en-US"/>
            <a:t>Access Token</a:t>
          </a:r>
          <a:r>
            <a:rPr lang="ko-KR"/>
            <a:t>으로 동작</a:t>
          </a:r>
          <a:r>
            <a:rPr lang="en-US"/>
            <a:t>.</a:t>
          </a:r>
        </a:p>
      </dgm:t>
    </dgm:pt>
    <dgm:pt modelId="{59E09F66-4A1F-4E84-A017-1101FFF50968}" type="parTrans" cxnId="{1C68E7FE-692B-4402-A07C-1B30E6D7F343}">
      <dgm:prSet/>
      <dgm:spPr/>
      <dgm:t>
        <a:bodyPr/>
        <a:lstStyle/>
        <a:p>
          <a:endParaRPr lang="en-US"/>
        </a:p>
      </dgm:t>
    </dgm:pt>
    <dgm:pt modelId="{87890CC8-564E-4655-AD57-BD27D8E5FA88}" type="sibTrans" cxnId="{1C68E7FE-692B-4402-A07C-1B30E6D7F343}">
      <dgm:prSet/>
      <dgm:spPr/>
      <dgm:t>
        <a:bodyPr/>
        <a:lstStyle/>
        <a:p>
          <a:endParaRPr lang="en-US"/>
        </a:p>
      </dgm:t>
    </dgm:pt>
    <dgm:pt modelId="{5E26BFFC-5B9C-4ACA-9797-AB9134AE2E06}">
      <dgm:prSet/>
      <dgm:spPr/>
      <dgm:t>
        <a:bodyPr/>
        <a:lstStyle/>
        <a:p>
          <a:r>
            <a:rPr lang="ko-KR"/>
            <a:t>하지만 </a:t>
          </a:r>
          <a:r>
            <a:rPr lang="en-US"/>
            <a:t>Stateless</a:t>
          </a:r>
          <a:r>
            <a:rPr lang="ko-KR"/>
            <a:t>한 방식이라 서버측에서는 토큰을 갖고 있는 클라이언트가 정말 본인이 맞는지 확인할 수 없음</a:t>
          </a:r>
          <a:r>
            <a:rPr lang="en-US"/>
            <a:t>.</a:t>
          </a:r>
        </a:p>
      </dgm:t>
    </dgm:pt>
    <dgm:pt modelId="{4776F2BF-FDAA-4D1B-97A6-6F194A1CB71D}" type="parTrans" cxnId="{2E5AF9F1-0569-409E-AE53-47A625E95986}">
      <dgm:prSet/>
      <dgm:spPr/>
      <dgm:t>
        <a:bodyPr/>
        <a:lstStyle/>
        <a:p>
          <a:endParaRPr lang="en-US"/>
        </a:p>
      </dgm:t>
    </dgm:pt>
    <dgm:pt modelId="{FB9D2A61-CB1E-4DB5-ABB0-013B470E41C9}" type="sibTrans" cxnId="{2E5AF9F1-0569-409E-AE53-47A625E95986}">
      <dgm:prSet/>
      <dgm:spPr/>
      <dgm:t>
        <a:bodyPr/>
        <a:lstStyle/>
        <a:p>
          <a:endParaRPr lang="en-US"/>
        </a:p>
      </dgm:t>
    </dgm:pt>
    <dgm:pt modelId="{53B06392-5166-4F98-8140-9F3A5DFCEF87}">
      <dgm:prSet/>
      <dgm:spPr/>
      <dgm:t>
        <a:bodyPr/>
        <a:lstStyle/>
        <a:p>
          <a:r>
            <a:rPr lang="ko-KR" dirty="0"/>
            <a:t>쉽게 말해 내가 님 토큰 갖다 요청해도 </a:t>
          </a:r>
          <a:r>
            <a:rPr lang="ko-KR" dirty="0" err="1"/>
            <a:t>나한테</a:t>
          </a:r>
          <a:r>
            <a:rPr lang="ko-KR"/>
            <a:t> 리소스에 접근시켜준다는 말</a:t>
          </a:r>
          <a:r>
            <a:rPr lang="en-US" dirty="0"/>
            <a:t>.</a:t>
          </a:r>
        </a:p>
      </dgm:t>
    </dgm:pt>
    <dgm:pt modelId="{D95570C0-9348-4FAA-A4BE-9826E308AA3C}" type="parTrans" cxnId="{C79DED56-1811-402A-B3FB-50010B433217}">
      <dgm:prSet/>
      <dgm:spPr/>
      <dgm:t>
        <a:bodyPr/>
        <a:lstStyle/>
        <a:p>
          <a:endParaRPr lang="en-US"/>
        </a:p>
      </dgm:t>
    </dgm:pt>
    <dgm:pt modelId="{EA74B734-E697-4B06-9A21-C3905E1B7C35}" type="sibTrans" cxnId="{C79DED56-1811-402A-B3FB-50010B433217}">
      <dgm:prSet/>
      <dgm:spPr/>
      <dgm:t>
        <a:bodyPr/>
        <a:lstStyle/>
        <a:p>
          <a:endParaRPr lang="en-US"/>
        </a:p>
      </dgm:t>
    </dgm:pt>
    <dgm:pt modelId="{56726333-E642-4460-A8A6-F771355BE0FD}" type="pres">
      <dgm:prSet presAssocID="{97449CC3-3A14-454C-89BD-3FDC5503AB5A}" presName="outerComposite" presStyleCnt="0">
        <dgm:presLayoutVars>
          <dgm:chMax val="5"/>
          <dgm:dir/>
          <dgm:resizeHandles val="exact"/>
        </dgm:presLayoutVars>
      </dgm:prSet>
      <dgm:spPr/>
    </dgm:pt>
    <dgm:pt modelId="{F046B15E-8F73-4445-92DB-C74F39312294}" type="pres">
      <dgm:prSet presAssocID="{97449CC3-3A14-454C-89BD-3FDC5503AB5A}" presName="dummyMaxCanvas" presStyleCnt="0">
        <dgm:presLayoutVars/>
      </dgm:prSet>
      <dgm:spPr/>
    </dgm:pt>
    <dgm:pt modelId="{C9183CB3-FEB2-460D-86D7-14ECB7FC20D1}" type="pres">
      <dgm:prSet presAssocID="{97449CC3-3A14-454C-89BD-3FDC5503AB5A}" presName="ThreeNodes_1" presStyleLbl="node1" presStyleIdx="0" presStyleCnt="3">
        <dgm:presLayoutVars>
          <dgm:bulletEnabled val="1"/>
        </dgm:presLayoutVars>
      </dgm:prSet>
      <dgm:spPr/>
    </dgm:pt>
    <dgm:pt modelId="{2481E558-F286-41E0-8B5C-AE8F9C6E29C1}" type="pres">
      <dgm:prSet presAssocID="{97449CC3-3A14-454C-89BD-3FDC5503AB5A}" presName="ThreeNodes_2" presStyleLbl="node1" presStyleIdx="1" presStyleCnt="3">
        <dgm:presLayoutVars>
          <dgm:bulletEnabled val="1"/>
        </dgm:presLayoutVars>
      </dgm:prSet>
      <dgm:spPr/>
    </dgm:pt>
    <dgm:pt modelId="{EDC0B034-8230-4D4B-A4EA-D8FC5BC103AD}" type="pres">
      <dgm:prSet presAssocID="{97449CC3-3A14-454C-89BD-3FDC5503AB5A}" presName="ThreeNodes_3" presStyleLbl="node1" presStyleIdx="2" presStyleCnt="3">
        <dgm:presLayoutVars>
          <dgm:bulletEnabled val="1"/>
        </dgm:presLayoutVars>
      </dgm:prSet>
      <dgm:spPr/>
    </dgm:pt>
    <dgm:pt modelId="{52D13D01-B943-4C3B-B100-C731C42C7702}" type="pres">
      <dgm:prSet presAssocID="{97449CC3-3A14-454C-89BD-3FDC5503AB5A}" presName="ThreeConn_1-2" presStyleLbl="fgAccFollowNode1" presStyleIdx="0" presStyleCnt="2">
        <dgm:presLayoutVars>
          <dgm:bulletEnabled val="1"/>
        </dgm:presLayoutVars>
      </dgm:prSet>
      <dgm:spPr/>
    </dgm:pt>
    <dgm:pt modelId="{A84A7F97-E516-432C-8F19-3B8F7AD7AA04}" type="pres">
      <dgm:prSet presAssocID="{97449CC3-3A14-454C-89BD-3FDC5503AB5A}" presName="ThreeConn_2-3" presStyleLbl="fgAccFollowNode1" presStyleIdx="1" presStyleCnt="2">
        <dgm:presLayoutVars>
          <dgm:bulletEnabled val="1"/>
        </dgm:presLayoutVars>
      </dgm:prSet>
      <dgm:spPr/>
    </dgm:pt>
    <dgm:pt modelId="{B9CDF27E-652D-4557-8B99-2522C490604B}" type="pres">
      <dgm:prSet presAssocID="{97449CC3-3A14-454C-89BD-3FDC5503AB5A}" presName="ThreeNodes_1_text" presStyleLbl="node1" presStyleIdx="2" presStyleCnt="3">
        <dgm:presLayoutVars>
          <dgm:bulletEnabled val="1"/>
        </dgm:presLayoutVars>
      </dgm:prSet>
      <dgm:spPr/>
    </dgm:pt>
    <dgm:pt modelId="{C2AE7E97-EEED-47A2-B790-CD355A2E787D}" type="pres">
      <dgm:prSet presAssocID="{97449CC3-3A14-454C-89BD-3FDC5503AB5A}" presName="ThreeNodes_2_text" presStyleLbl="node1" presStyleIdx="2" presStyleCnt="3">
        <dgm:presLayoutVars>
          <dgm:bulletEnabled val="1"/>
        </dgm:presLayoutVars>
      </dgm:prSet>
      <dgm:spPr/>
    </dgm:pt>
    <dgm:pt modelId="{362D531E-F08D-418A-8726-C0D968720B43}" type="pres">
      <dgm:prSet presAssocID="{97449CC3-3A14-454C-89BD-3FDC5503AB5A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AE352B06-F0E4-4D3C-9E43-E929D790AF62}" type="presOf" srcId="{97449CC3-3A14-454C-89BD-3FDC5503AB5A}" destId="{56726333-E642-4460-A8A6-F771355BE0FD}" srcOrd="0" destOrd="0" presId="urn:microsoft.com/office/officeart/2005/8/layout/vProcess5"/>
    <dgm:cxn modelId="{AB6D980A-F882-4D93-8A37-4668A9152325}" type="presOf" srcId="{5E26BFFC-5B9C-4ACA-9797-AB9134AE2E06}" destId="{2481E558-F286-41E0-8B5C-AE8F9C6E29C1}" srcOrd="0" destOrd="0" presId="urn:microsoft.com/office/officeart/2005/8/layout/vProcess5"/>
    <dgm:cxn modelId="{7428860C-6412-4DB2-B458-C7269BF646EE}" type="presOf" srcId="{BE4E02C2-F627-4377-9364-FDE3FCB0EAD9}" destId="{B9CDF27E-652D-4557-8B99-2522C490604B}" srcOrd="1" destOrd="0" presId="urn:microsoft.com/office/officeart/2005/8/layout/vProcess5"/>
    <dgm:cxn modelId="{C79DED56-1811-402A-B3FB-50010B433217}" srcId="{97449CC3-3A14-454C-89BD-3FDC5503AB5A}" destId="{53B06392-5166-4F98-8140-9F3A5DFCEF87}" srcOrd="2" destOrd="0" parTransId="{D95570C0-9348-4FAA-A4BE-9826E308AA3C}" sibTransId="{EA74B734-E697-4B06-9A21-C3905E1B7C35}"/>
    <dgm:cxn modelId="{D3921558-A5CA-42FE-B0DB-7F2ABE32C48A}" type="presOf" srcId="{5E26BFFC-5B9C-4ACA-9797-AB9134AE2E06}" destId="{C2AE7E97-EEED-47A2-B790-CD355A2E787D}" srcOrd="1" destOrd="0" presId="urn:microsoft.com/office/officeart/2005/8/layout/vProcess5"/>
    <dgm:cxn modelId="{9238027E-113F-4179-8920-C8EA71E3634E}" type="presOf" srcId="{BE4E02C2-F627-4377-9364-FDE3FCB0EAD9}" destId="{C9183CB3-FEB2-460D-86D7-14ECB7FC20D1}" srcOrd="0" destOrd="0" presId="urn:microsoft.com/office/officeart/2005/8/layout/vProcess5"/>
    <dgm:cxn modelId="{D0256A84-F605-4FA2-A4D8-C172DB2759CB}" type="presOf" srcId="{53B06392-5166-4F98-8140-9F3A5DFCEF87}" destId="{362D531E-F08D-418A-8726-C0D968720B43}" srcOrd="1" destOrd="0" presId="urn:microsoft.com/office/officeart/2005/8/layout/vProcess5"/>
    <dgm:cxn modelId="{7BEC648D-FF3B-4622-97A6-77679F29964B}" type="presOf" srcId="{53B06392-5166-4F98-8140-9F3A5DFCEF87}" destId="{EDC0B034-8230-4D4B-A4EA-D8FC5BC103AD}" srcOrd="0" destOrd="0" presId="urn:microsoft.com/office/officeart/2005/8/layout/vProcess5"/>
    <dgm:cxn modelId="{8614A4A3-CA5A-4E24-AEE5-F138DA052AC1}" type="presOf" srcId="{FB9D2A61-CB1E-4DB5-ABB0-013B470E41C9}" destId="{A84A7F97-E516-432C-8F19-3B8F7AD7AA04}" srcOrd="0" destOrd="0" presId="urn:microsoft.com/office/officeart/2005/8/layout/vProcess5"/>
    <dgm:cxn modelId="{AF308CB3-F108-428C-AE7A-946164A7C41A}" type="presOf" srcId="{87890CC8-564E-4655-AD57-BD27D8E5FA88}" destId="{52D13D01-B943-4C3B-B100-C731C42C7702}" srcOrd="0" destOrd="0" presId="urn:microsoft.com/office/officeart/2005/8/layout/vProcess5"/>
    <dgm:cxn modelId="{2E5AF9F1-0569-409E-AE53-47A625E95986}" srcId="{97449CC3-3A14-454C-89BD-3FDC5503AB5A}" destId="{5E26BFFC-5B9C-4ACA-9797-AB9134AE2E06}" srcOrd="1" destOrd="0" parTransId="{4776F2BF-FDAA-4D1B-97A6-6F194A1CB71D}" sibTransId="{FB9D2A61-CB1E-4DB5-ABB0-013B470E41C9}"/>
    <dgm:cxn modelId="{1C68E7FE-692B-4402-A07C-1B30E6D7F343}" srcId="{97449CC3-3A14-454C-89BD-3FDC5503AB5A}" destId="{BE4E02C2-F627-4377-9364-FDE3FCB0EAD9}" srcOrd="0" destOrd="0" parTransId="{59E09F66-4A1F-4E84-A017-1101FFF50968}" sibTransId="{87890CC8-564E-4655-AD57-BD27D8E5FA88}"/>
    <dgm:cxn modelId="{40773DB3-2CE7-4196-8F87-A20386BD281F}" type="presParOf" srcId="{56726333-E642-4460-A8A6-F771355BE0FD}" destId="{F046B15E-8F73-4445-92DB-C74F39312294}" srcOrd="0" destOrd="0" presId="urn:microsoft.com/office/officeart/2005/8/layout/vProcess5"/>
    <dgm:cxn modelId="{EFFF25ED-97B4-4711-814E-EFE8A9FD4036}" type="presParOf" srcId="{56726333-E642-4460-A8A6-F771355BE0FD}" destId="{C9183CB3-FEB2-460D-86D7-14ECB7FC20D1}" srcOrd="1" destOrd="0" presId="urn:microsoft.com/office/officeart/2005/8/layout/vProcess5"/>
    <dgm:cxn modelId="{2651FE10-17EF-44C8-BE0A-F9A4853C8BAC}" type="presParOf" srcId="{56726333-E642-4460-A8A6-F771355BE0FD}" destId="{2481E558-F286-41E0-8B5C-AE8F9C6E29C1}" srcOrd="2" destOrd="0" presId="urn:microsoft.com/office/officeart/2005/8/layout/vProcess5"/>
    <dgm:cxn modelId="{BEBE323D-34D4-4012-B1D6-2752B6DF52B3}" type="presParOf" srcId="{56726333-E642-4460-A8A6-F771355BE0FD}" destId="{EDC0B034-8230-4D4B-A4EA-D8FC5BC103AD}" srcOrd="3" destOrd="0" presId="urn:microsoft.com/office/officeart/2005/8/layout/vProcess5"/>
    <dgm:cxn modelId="{D999CFEF-9947-4F36-A4C7-A44895CC487A}" type="presParOf" srcId="{56726333-E642-4460-A8A6-F771355BE0FD}" destId="{52D13D01-B943-4C3B-B100-C731C42C7702}" srcOrd="4" destOrd="0" presId="urn:microsoft.com/office/officeart/2005/8/layout/vProcess5"/>
    <dgm:cxn modelId="{BF275531-ED04-4F0A-BBAC-17C5745E837C}" type="presParOf" srcId="{56726333-E642-4460-A8A6-F771355BE0FD}" destId="{A84A7F97-E516-432C-8F19-3B8F7AD7AA04}" srcOrd="5" destOrd="0" presId="urn:microsoft.com/office/officeart/2005/8/layout/vProcess5"/>
    <dgm:cxn modelId="{21B19E04-D395-413D-A637-A0B829B36D18}" type="presParOf" srcId="{56726333-E642-4460-A8A6-F771355BE0FD}" destId="{B9CDF27E-652D-4557-8B99-2522C490604B}" srcOrd="6" destOrd="0" presId="urn:microsoft.com/office/officeart/2005/8/layout/vProcess5"/>
    <dgm:cxn modelId="{548E0A99-1841-42C7-A11B-1BF36A6A79D7}" type="presParOf" srcId="{56726333-E642-4460-A8A6-F771355BE0FD}" destId="{C2AE7E97-EEED-47A2-B790-CD355A2E787D}" srcOrd="7" destOrd="0" presId="urn:microsoft.com/office/officeart/2005/8/layout/vProcess5"/>
    <dgm:cxn modelId="{EDDD04FF-E3A1-4174-ADA5-F13A824BF078}" type="presParOf" srcId="{56726333-E642-4460-A8A6-F771355BE0FD}" destId="{362D531E-F08D-418A-8726-C0D968720B43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5CE0A8-1C2D-477B-A5BB-FFB86B0228E6}">
      <dsp:nvSpPr>
        <dsp:cNvPr id="0" name=""/>
        <dsp:cNvSpPr/>
      </dsp:nvSpPr>
      <dsp:spPr>
        <a:xfrm>
          <a:off x="856837" y="211751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17A50-414C-4EB6-A02D-BB703AEA8C83}">
      <dsp:nvSpPr>
        <dsp:cNvPr id="0" name=""/>
        <dsp:cNvSpPr/>
      </dsp:nvSpPr>
      <dsp:spPr>
        <a:xfrm>
          <a:off x="856837" y="1854842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sz="1600" kern="1200"/>
            <a:t>쿠키 인증 </a:t>
          </a:r>
          <a:r>
            <a:rPr lang="en-US" sz="1600" kern="1200"/>
            <a:t>: </a:t>
          </a:r>
          <a:r>
            <a:rPr lang="ko-KR" sz="1600" kern="1200"/>
            <a:t>쿠키에 아이디나 암호와 같은 사용자 정보를 담아 서버로 보내서 비교해 인증</a:t>
          </a:r>
          <a:endParaRPr lang="en-US" sz="1600" kern="1200"/>
        </a:p>
      </dsp:txBody>
      <dsp:txXfrm>
        <a:off x="856837" y="1854842"/>
        <a:ext cx="4320000" cy="648000"/>
      </dsp:txXfrm>
    </dsp:sp>
    <dsp:sp modelId="{BAAB4DD9-0DBD-4B43-BDD1-B85C377F28C4}">
      <dsp:nvSpPr>
        <dsp:cNvPr id="0" name=""/>
        <dsp:cNvSpPr/>
      </dsp:nvSpPr>
      <dsp:spPr>
        <a:xfrm>
          <a:off x="856837" y="2563814"/>
          <a:ext cx="4320000" cy="6965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HTTP </a:t>
          </a:r>
          <a:r>
            <a:rPr lang="ko-KR" sz="1200" kern="1200"/>
            <a:t>방식의 통신을 사용하면 제 </a:t>
          </a:r>
          <a:r>
            <a:rPr lang="en-US" sz="1200" kern="1200"/>
            <a:t>3</a:t>
          </a:r>
          <a:r>
            <a:rPr lang="ko-KR" sz="1200" kern="1200"/>
            <a:t>자가 정보를 염탐할 수 있음</a:t>
          </a:r>
          <a:endParaRPr lang="en-US" sz="1200" kern="1200"/>
        </a:p>
      </dsp:txBody>
      <dsp:txXfrm>
        <a:off x="856837" y="2563814"/>
        <a:ext cx="4320000" cy="696551"/>
      </dsp:txXfrm>
    </dsp:sp>
    <dsp:sp modelId="{35C7F3D1-EC97-4CD2-A975-7C5E1BF241EB}">
      <dsp:nvSpPr>
        <dsp:cNvPr id="0" name=""/>
        <dsp:cNvSpPr/>
      </dsp:nvSpPr>
      <dsp:spPr>
        <a:xfrm>
          <a:off x="5932837" y="211751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CB01D3-817B-420F-A77E-DB06C848DB81}">
      <dsp:nvSpPr>
        <dsp:cNvPr id="0" name=""/>
        <dsp:cNvSpPr/>
      </dsp:nvSpPr>
      <dsp:spPr>
        <a:xfrm>
          <a:off x="5932837" y="1854842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sz="1600" kern="1200"/>
            <a:t>세션 인증 </a:t>
          </a:r>
          <a:r>
            <a:rPr lang="en-US" sz="1600" kern="1200"/>
            <a:t>: </a:t>
          </a:r>
          <a:r>
            <a:rPr lang="ko-KR" sz="1600" kern="1200"/>
            <a:t>서버 측에 클라이언트의 접속 상태를 저장 </a:t>
          </a:r>
          <a:r>
            <a:rPr lang="en-US" sz="1600" kern="1200"/>
            <a:t>-&gt; </a:t>
          </a:r>
          <a:r>
            <a:rPr lang="ko-KR" sz="1600" kern="1200"/>
            <a:t>서버에 추가 </a:t>
          </a:r>
          <a:r>
            <a:rPr lang="en-US" sz="1600" kern="1200"/>
            <a:t>DB</a:t>
          </a:r>
          <a:r>
            <a:rPr lang="ko-KR" sz="1600" kern="1200"/>
            <a:t>공간이 필요</a:t>
          </a:r>
          <a:endParaRPr lang="en-US" sz="1600" kern="1200"/>
        </a:p>
      </dsp:txBody>
      <dsp:txXfrm>
        <a:off x="5932837" y="1854842"/>
        <a:ext cx="4320000" cy="648000"/>
      </dsp:txXfrm>
    </dsp:sp>
    <dsp:sp modelId="{C17EFA80-DE98-4A06-8D0B-BDA839EAA9C3}">
      <dsp:nvSpPr>
        <dsp:cNvPr id="0" name=""/>
        <dsp:cNvSpPr/>
      </dsp:nvSpPr>
      <dsp:spPr>
        <a:xfrm>
          <a:off x="5932837" y="2563814"/>
          <a:ext cx="4320000" cy="6965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B63A8-883D-42A2-9381-1167DF30E5C8}">
      <dsp:nvSpPr>
        <dsp:cNvPr id="0" name=""/>
        <dsp:cNvSpPr/>
      </dsp:nvSpPr>
      <dsp:spPr>
        <a:xfrm>
          <a:off x="0" y="3490658"/>
          <a:ext cx="4996207" cy="22902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400" kern="1200"/>
            <a:t>하지만 서명 필드가 헤더와 페이로드를 가지고 만들기 때문에 데이터 변조 후 재전송을 하는 것을 막을 수 있음</a:t>
          </a:r>
          <a:r>
            <a:rPr lang="en-US" sz="2400" kern="1200"/>
            <a:t>.</a:t>
          </a:r>
        </a:p>
      </dsp:txBody>
      <dsp:txXfrm>
        <a:off x="0" y="3490658"/>
        <a:ext cx="4996207" cy="2290249"/>
      </dsp:txXfrm>
    </dsp:sp>
    <dsp:sp modelId="{7EA2EEC6-1B04-4D52-87EC-FD4B673AB36E}">
      <dsp:nvSpPr>
        <dsp:cNvPr id="0" name=""/>
        <dsp:cNvSpPr/>
      </dsp:nvSpPr>
      <dsp:spPr>
        <a:xfrm rot="10800000">
          <a:off x="0" y="2607"/>
          <a:ext cx="4996207" cy="3522404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400" kern="1200"/>
            <a:t>데이터가 인코딩이 되어 있긴 하지만 누구나 디코딩을 할 수 있어 데이터 유출 위험</a:t>
          </a:r>
          <a:endParaRPr lang="en-US" sz="2400" kern="1200"/>
        </a:p>
      </dsp:txBody>
      <dsp:txXfrm rot="10800000">
        <a:off x="0" y="2607"/>
        <a:ext cx="4996207" cy="22887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0FE86D-2236-4301-9381-6196A9DBEB45}">
      <dsp:nvSpPr>
        <dsp:cNvPr id="0" name=""/>
        <dsp:cNvSpPr/>
      </dsp:nvSpPr>
      <dsp:spPr>
        <a:xfrm>
          <a:off x="0" y="197697"/>
          <a:ext cx="4996207" cy="7441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400" b="1" kern="1200"/>
            <a:t>정보 포함</a:t>
          </a:r>
          <a:endParaRPr lang="en-US" sz="2400" kern="1200"/>
        </a:p>
      </dsp:txBody>
      <dsp:txXfrm>
        <a:off x="36325" y="234022"/>
        <a:ext cx="4923557" cy="671470"/>
      </dsp:txXfrm>
    </dsp:sp>
    <dsp:sp modelId="{6C98C364-6B36-46A4-A8EC-965BD0CAF599}">
      <dsp:nvSpPr>
        <dsp:cNvPr id="0" name=""/>
        <dsp:cNvSpPr/>
      </dsp:nvSpPr>
      <dsp:spPr>
        <a:xfrm>
          <a:off x="0" y="941817"/>
          <a:ext cx="4996207" cy="1366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30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sz="1900" b="0" i="0" kern="1200" baseline="0"/>
            <a:t>세션 값 자체에는 사용자 정보 </a:t>
          </a:r>
          <a:r>
            <a:rPr lang="en-US" sz="1900" b="0" i="0" kern="1200" baseline="0"/>
            <a:t>x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sz="1900" b="0" i="0" kern="1200" baseline="0"/>
            <a:t>토큰 값에는 사용자 정보가 포함 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-&gt; </a:t>
          </a:r>
          <a:r>
            <a:rPr lang="ko-KR" sz="1900" kern="1200"/>
            <a:t>길이가 더 긺</a:t>
          </a:r>
          <a:endParaRPr lang="en-US" sz="1900" kern="1200"/>
        </a:p>
      </dsp:txBody>
      <dsp:txXfrm>
        <a:off x="0" y="941817"/>
        <a:ext cx="4996207" cy="1366200"/>
      </dsp:txXfrm>
    </dsp:sp>
    <dsp:sp modelId="{11E518F3-C14F-4363-B7D5-7752D94202D0}">
      <dsp:nvSpPr>
        <dsp:cNvPr id="0" name=""/>
        <dsp:cNvSpPr/>
      </dsp:nvSpPr>
      <dsp:spPr>
        <a:xfrm>
          <a:off x="0" y="2308017"/>
          <a:ext cx="4996207" cy="744120"/>
        </a:xfrm>
        <a:prstGeom prst="roundRect">
          <a:avLst/>
        </a:prstGeom>
        <a:solidFill>
          <a:schemeClr val="accent2">
            <a:hueOff val="-1496770"/>
            <a:satOff val="-674"/>
            <a:lumOff val="705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400" b="1" kern="1200"/>
            <a:t>상태 정보 미저장</a:t>
          </a:r>
          <a:endParaRPr lang="en-US" sz="2400" kern="1200"/>
        </a:p>
      </dsp:txBody>
      <dsp:txXfrm>
        <a:off x="36325" y="2344342"/>
        <a:ext cx="4923557" cy="671470"/>
      </dsp:txXfrm>
    </dsp:sp>
    <dsp:sp modelId="{53758F00-142A-4630-8E4D-C9FF2EEEE680}">
      <dsp:nvSpPr>
        <dsp:cNvPr id="0" name=""/>
        <dsp:cNvSpPr/>
      </dsp:nvSpPr>
      <dsp:spPr>
        <a:xfrm>
          <a:off x="0" y="3052138"/>
          <a:ext cx="4996207" cy="253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30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sz="1900" b="0" i="0" kern="1200" baseline="0"/>
            <a:t>세션 방식은 상태 정보를 서버 내에 저장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sz="1900" b="0" i="0" kern="1200" baseline="0"/>
            <a:t>토큰은 클라이언트 상태를 저장하지 않음</a:t>
          </a:r>
          <a:r>
            <a:rPr lang="en-US" sz="1900" b="0" i="0" kern="1200" baseline="0"/>
            <a:t>(Stateless) 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-&gt; </a:t>
          </a:r>
          <a:r>
            <a:rPr lang="ko-KR" sz="1900" kern="1200"/>
            <a:t>유효한 토큰인지 검증만 필요하므로 다른 플랫폼</a:t>
          </a:r>
          <a:r>
            <a:rPr lang="en-US" sz="1900" kern="1200"/>
            <a:t>, </a:t>
          </a:r>
          <a:r>
            <a:rPr lang="ko-KR" sz="1900" kern="1200"/>
            <a:t>서비스 간에 사용하기가 편리</a:t>
          </a:r>
          <a:r>
            <a:rPr lang="en-US" sz="1900" kern="1200"/>
            <a:t>.</a:t>
          </a:r>
        </a:p>
      </dsp:txBody>
      <dsp:txXfrm>
        <a:off x="0" y="3052138"/>
        <a:ext cx="4996207" cy="25336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183CB3-FEB2-460D-86D7-14ECB7FC20D1}">
      <dsp:nvSpPr>
        <dsp:cNvPr id="0" name=""/>
        <dsp:cNvSpPr/>
      </dsp:nvSpPr>
      <dsp:spPr>
        <a:xfrm>
          <a:off x="0" y="0"/>
          <a:ext cx="4246775" cy="173505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kern="1200"/>
            <a:t>토큰은 서버측 리소스에 접근할 때 클라이언트 본인을 인증할 수 있는 </a:t>
          </a:r>
          <a:r>
            <a:rPr lang="en-US" sz="1500" kern="1200"/>
            <a:t>Access Token</a:t>
          </a:r>
          <a:r>
            <a:rPr lang="ko-KR" sz="1500" kern="1200"/>
            <a:t>으로 동작</a:t>
          </a:r>
          <a:r>
            <a:rPr lang="en-US" sz="1500" kern="1200"/>
            <a:t>.</a:t>
          </a:r>
        </a:p>
      </dsp:txBody>
      <dsp:txXfrm>
        <a:off x="50818" y="50818"/>
        <a:ext cx="2374516" cy="1633418"/>
      </dsp:txXfrm>
    </dsp:sp>
    <dsp:sp modelId="{2481E558-F286-41E0-8B5C-AE8F9C6E29C1}">
      <dsp:nvSpPr>
        <dsp:cNvPr id="0" name=""/>
        <dsp:cNvSpPr/>
      </dsp:nvSpPr>
      <dsp:spPr>
        <a:xfrm>
          <a:off x="374715" y="2024230"/>
          <a:ext cx="4246775" cy="1735054"/>
        </a:xfrm>
        <a:prstGeom prst="roundRect">
          <a:avLst>
            <a:gd name="adj" fmla="val 10000"/>
          </a:avLst>
        </a:prstGeom>
        <a:solidFill>
          <a:schemeClr val="accent2">
            <a:hueOff val="-748385"/>
            <a:satOff val="-337"/>
            <a:lumOff val="352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kern="1200"/>
            <a:t>하지만 </a:t>
          </a:r>
          <a:r>
            <a:rPr lang="en-US" sz="1500" kern="1200"/>
            <a:t>Stateless</a:t>
          </a:r>
          <a:r>
            <a:rPr lang="ko-KR" sz="1500" kern="1200"/>
            <a:t>한 방식이라 서버측에서는 토큰을 갖고 있는 클라이언트가 정말 본인이 맞는지 확인할 수 없음</a:t>
          </a:r>
          <a:r>
            <a:rPr lang="en-US" sz="1500" kern="1200"/>
            <a:t>.</a:t>
          </a:r>
        </a:p>
      </dsp:txBody>
      <dsp:txXfrm>
        <a:off x="425533" y="2075048"/>
        <a:ext cx="2642638" cy="1633418"/>
      </dsp:txXfrm>
    </dsp:sp>
    <dsp:sp modelId="{EDC0B034-8230-4D4B-A4EA-D8FC5BC103AD}">
      <dsp:nvSpPr>
        <dsp:cNvPr id="0" name=""/>
        <dsp:cNvSpPr/>
      </dsp:nvSpPr>
      <dsp:spPr>
        <a:xfrm>
          <a:off x="749431" y="4048461"/>
          <a:ext cx="4246775" cy="1735054"/>
        </a:xfrm>
        <a:prstGeom prst="roundRect">
          <a:avLst>
            <a:gd name="adj" fmla="val 10000"/>
          </a:avLst>
        </a:prstGeom>
        <a:solidFill>
          <a:schemeClr val="accent2">
            <a:hueOff val="-1496770"/>
            <a:satOff val="-674"/>
            <a:lumOff val="705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kern="1200" dirty="0"/>
            <a:t>쉽게 말해 내가 님 토큰 갖다 요청해도 </a:t>
          </a:r>
          <a:r>
            <a:rPr lang="ko-KR" sz="1500" kern="1200" dirty="0" err="1"/>
            <a:t>나한테</a:t>
          </a:r>
          <a:r>
            <a:rPr lang="ko-KR" sz="1500" kern="1200"/>
            <a:t> 리소스에 접근시켜준다는 말</a:t>
          </a:r>
          <a:r>
            <a:rPr lang="en-US" sz="1500" kern="1200" dirty="0"/>
            <a:t>.</a:t>
          </a:r>
        </a:p>
      </dsp:txBody>
      <dsp:txXfrm>
        <a:off x="800249" y="4099279"/>
        <a:ext cx="2642638" cy="1633418"/>
      </dsp:txXfrm>
    </dsp:sp>
    <dsp:sp modelId="{52D13D01-B943-4C3B-B100-C731C42C7702}">
      <dsp:nvSpPr>
        <dsp:cNvPr id="0" name=""/>
        <dsp:cNvSpPr/>
      </dsp:nvSpPr>
      <dsp:spPr>
        <a:xfrm>
          <a:off x="3118990" y="1315749"/>
          <a:ext cx="1127785" cy="112778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372742" y="1315749"/>
        <a:ext cx="620281" cy="848658"/>
      </dsp:txXfrm>
    </dsp:sp>
    <dsp:sp modelId="{A84A7F97-E516-432C-8F19-3B8F7AD7AA04}">
      <dsp:nvSpPr>
        <dsp:cNvPr id="0" name=""/>
        <dsp:cNvSpPr/>
      </dsp:nvSpPr>
      <dsp:spPr>
        <a:xfrm>
          <a:off x="3493705" y="3328413"/>
          <a:ext cx="1127785" cy="112778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639999"/>
            <a:satOff val="15847"/>
            <a:lumOff val="1416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-1639999"/>
              <a:satOff val="15847"/>
              <a:lumOff val="141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747457" y="3328413"/>
        <a:ext cx="620281" cy="848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528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29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7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73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533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413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93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35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325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3601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7065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cap="all" spc="1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3/21/2022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000" cap="none" spc="1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253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4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 spc="4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4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0" kern="1200" spc="4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4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4CD6D0-88B6-45F4-AC60-54587D3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비디오 3" descr="눈, 실외, 자연, 밤하늘이(가) 표시된 사진&#10;&#10;자동 생성된 설명">
            <a:extLst>
              <a:ext uri="{FF2B5EF4-FFF2-40B4-BE49-F238E27FC236}">
                <a16:creationId xmlns:a16="http://schemas.microsoft.com/office/drawing/2014/main" id="{CDED31BF-2936-E755-11C4-5FD396E06B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E86F6D-198D-45C3-AC93-8D31B8A4D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2678805"/>
            <a:ext cx="12191999" cy="417919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0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1965C98-05FA-4DB7-8D00-921819C10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9510" y="4769810"/>
            <a:ext cx="4457690" cy="1332000"/>
          </a:xfrm>
        </p:spPr>
        <p:txBody>
          <a:bodyPr anchor="ctr">
            <a:normAutofit/>
          </a:bodyPr>
          <a:lstStyle/>
          <a:p>
            <a:r>
              <a:rPr lang="ko-KR" altLang="en-US" sz="7200" dirty="0">
                <a:solidFill>
                  <a:srgbClr val="FFFFFF"/>
                </a:solidFill>
              </a:rPr>
              <a:t>토큰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4908C2-1101-468E-98A0-1256238ED1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4801" y="4769810"/>
            <a:ext cx="4451347" cy="1332000"/>
          </a:xfrm>
        </p:spPr>
        <p:txBody>
          <a:bodyPr anchor="ctr">
            <a:normAutofit/>
          </a:bodyPr>
          <a:lstStyle/>
          <a:p>
            <a:r>
              <a:rPr lang="ko-KR" altLang="en-US" dirty="0">
                <a:solidFill>
                  <a:srgbClr val="FFFFFF">
                    <a:alpha val="80000"/>
                  </a:srgbClr>
                </a:solidFill>
              </a:rPr>
              <a:t>기반 인증 방식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C14D892-36B8-4065-9158-50C22E1E6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543581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36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77C8DE-6FBB-4E0B-9768-C4CFC0567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페이로드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48E769-912E-4340-809A-B2053F24D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토큰에 담을 데이터가 들어있음 </a:t>
            </a:r>
            <a:r>
              <a:rPr lang="en-US" altLang="ko-KR" dirty="0"/>
              <a:t>-&gt; </a:t>
            </a:r>
            <a:r>
              <a:rPr lang="ko-KR" altLang="en-US" dirty="0"/>
              <a:t>데이터 하나를 </a:t>
            </a:r>
            <a:r>
              <a:rPr lang="en-US" altLang="ko-KR" dirty="0"/>
              <a:t>JWT</a:t>
            </a:r>
            <a:r>
              <a:rPr lang="ko-KR" altLang="en-US" dirty="0"/>
              <a:t>에서는 </a:t>
            </a:r>
            <a:r>
              <a:rPr lang="en-US" altLang="ko-KR" dirty="0"/>
              <a:t>claim</a:t>
            </a:r>
            <a:r>
              <a:rPr lang="ko-KR" altLang="en-US" dirty="0"/>
              <a:t>이라고 부름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Registered claims : </a:t>
            </a:r>
            <a:r>
              <a:rPr lang="ko-KR" altLang="en-US" dirty="0"/>
              <a:t>서비스에 필요한 정보가 아닌 토큰에 관한 정보를 담기 위해 이미 등록된 클레임</a:t>
            </a:r>
            <a:r>
              <a:rPr lang="en-US" altLang="ko-KR" dirty="0"/>
              <a:t>. </a:t>
            </a:r>
            <a:r>
              <a:rPr lang="ko-KR" altLang="en-US" dirty="0"/>
              <a:t>필수는 아님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Public claims : </a:t>
            </a:r>
            <a:r>
              <a:rPr lang="ko-KR" altLang="en-US" dirty="0"/>
              <a:t>사용자가 정의할 수 있는 클레임</a:t>
            </a:r>
            <a:r>
              <a:rPr lang="en-US" altLang="ko-KR" dirty="0"/>
              <a:t>. </a:t>
            </a:r>
            <a:r>
              <a:rPr lang="ko-KR" altLang="en-US" dirty="0"/>
              <a:t>공개용 정보를 위해 사용됨</a:t>
            </a:r>
            <a:r>
              <a:rPr lang="en-US" altLang="ko-KR" dirty="0"/>
              <a:t>. </a:t>
            </a:r>
            <a:r>
              <a:rPr lang="ko-KR" altLang="en-US" dirty="0"/>
              <a:t>충돌 방지를 위해 </a:t>
            </a:r>
            <a:r>
              <a:rPr lang="en-US" altLang="ko-KR" dirty="0"/>
              <a:t>{“https://naver.com”: true} </a:t>
            </a:r>
            <a:r>
              <a:rPr lang="ko-KR" altLang="en-US" dirty="0"/>
              <a:t>와 같이 </a:t>
            </a:r>
            <a:r>
              <a:rPr lang="en-US" altLang="ko-KR" dirty="0"/>
              <a:t>URI</a:t>
            </a:r>
            <a:r>
              <a:rPr lang="ko-KR" altLang="en-US" dirty="0"/>
              <a:t>포맷을 이용한다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Private claims : </a:t>
            </a:r>
            <a:r>
              <a:rPr lang="ko-KR" altLang="en-US" dirty="0"/>
              <a:t>사용자가 정의할 수 있는 클레임</a:t>
            </a:r>
            <a:r>
              <a:rPr lang="en-US" altLang="ko-KR" dirty="0"/>
              <a:t>. </a:t>
            </a:r>
            <a:r>
              <a:rPr lang="ko-KR" altLang="en-US" dirty="0"/>
              <a:t>서버와 클라이언트 사이에 임의로 지정한 정보를 저장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1141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7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5B1B8CD-A03A-416C-BB71-53F9ABD409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72A8F13-79BA-402F-8E1E-4B1620098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10" y="560234"/>
            <a:ext cx="4457690" cy="1720850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ko-KR" altLang="en-US" sz="4800" spc="0"/>
              <a:t>페이로드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1420659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59C8DC4-9F45-4455-AE9A-292B086A72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38" b="2"/>
          <a:stretch/>
        </p:blipFill>
        <p:spPr>
          <a:xfrm>
            <a:off x="541347" y="2843231"/>
            <a:ext cx="5419661" cy="34721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CCD0D7A-CBF8-4610-9059-42567CC7DF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4" r="18097" b="-2"/>
          <a:stretch/>
        </p:blipFill>
        <p:spPr>
          <a:xfrm>
            <a:off x="6230992" y="2841312"/>
            <a:ext cx="5420012" cy="34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09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3268346D-5E77-4906-AC8D-57FB88F11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8774C3C-4B2F-4467-9DED-09DAEE14F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369" y="536575"/>
            <a:ext cx="40788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ko-KR" altLang="en-US"/>
              <a:t>서명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168C6BE-41CC-4C4D-850F-F82321AE7B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4C60ABC-41A4-407D-ABFB-C7231F081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00" y="2265199"/>
            <a:ext cx="4999885" cy="2324946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CBC1FDF-AE13-4731-B38F-2761BDFDB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81769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7C67BA-D3B1-41B0-9251-643986E1A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369" y="2877018"/>
            <a:ext cx="40788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ko-KR" altLang="en-US" sz="1400"/>
              <a:t>헤더와 페이로드를 서명한 값</a:t>
            </a:r>
            <a:r>
              <a:rPr lang="en-US" altLang="ko-KR" sz="1400"/>
              <a:t>.</a:t>
            </a:r>
          </a:p>
          <a:p>
            <a:pPr>
              <a:lnSpc>
                <a:spcPct val="140000"/>
              </a:lnSpc>
            </a:pPr>
            <a:r>
              <a:rPr lang="ko-KR" altLang="en-US" sz="1400"/>
              <a:t>시크릿 키를 이용해 헤더와 페이로드를  </a:t>
            </a:r>
            <a:r>
              <a:rPr lang="en-US" altLang="ko-KR" sz="1400"/>
              <a:t>base64 </a:t>
            </a:r>
            <a:r>
              <a:rPr lang="en-US" altLang="ko-KR" sz="1400" err="1"/>
              <a:t>url</a:t>
            </a:r>
            <a:r>
              <a:rPr lang="ko-KR" altLang="en-US" sz="1400"/>
              <a:t>로 인코딩 </a:t>
            </a:r>
            <a:endParaRPr lang="en-US" altLang="ko-KR" sz="1400"/>
          </a:p>
          <a:p>
            <a:pPr lvl="1">
              <a:lnSpc>
                <a:spcPct val="140000"/>
              </a:lnSpc>
            </a:pPr>
            <a:r>
              <a:rPr lang="en-US" altLang="ko-KR" sz="1400"/>
              <a:t>-&gt; </a:t>
            </a:r>
            <a:r>
              <a:rPr lang="ko-KR" altLang="en-US" sz="1400"/>
              <a:t>이를 헤더에 규정된 알고리즘으로 서명</a:t>
            </a:r>
            <a:endParaRPr lang="en-US" altLang="ko-KR" sz="1400"/>
          </a:p>
          <a:p>
            <a:pPr>
              <a:lnSpc>
                <a:spcPct val="140000"/>
              </a:lnSpc>
            </a:pPr>
            <a:r>
              <a:rPr lang="ko-KR" altLang="en-US" sz="1400"/>
              <a:t>서버가 토큰을 받으면 서명과 전달된 헤더</a:t>
            </a:r>
            <a:r>
              <a:rPr lang="en-US" altLang="ko-KR" sz="1400"/>
              <a:t>, </a:t>
            </a:r>
            <a:r>
              <a:rPr lang="ko-KR" altLang="en-US" sz="1400"/>
              <a:t>페이로드를 같은 알고리즘으로 </a:t>
            </a:r>
            <a:r>
              <a:rPr lang="ko-KR" altLang="en-US" sz="1400" err="1"/>
              <a:t>해시한</a:t>
            </a:r>
            <a:r>
              <a:rPr lang="ko-KR" altLang="en-US" sz="1400"/>
              <a:t> 값이 동일한지 확인</a:t>
            </a:r>
            <a:r>
              <a:rPr lang="en-US" altLang="ko-KR" sz="1400"/>
              <a:t>.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1273860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22">
            <a:extLst>
              <a:ext uri="{FF2B5EF4-FFF2-40B4-BE49-F238E27FC236}">
                <a16:creationId xmlns:a16="http://schemas.microsoft.com/office/drawing/2014/main" id="{3D2EE047-566C-48D4-9F44-4BB3B58F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4A13976-1731-4A58-8B07-3D2B4BC16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45926"/>
            <a:ext cx="3531600" cy="2483074"/>
          </a:xfrm>
        </p:spPr>
        <p:txBody>
          <a:bodyPr anchor="t">
            <a:normAutofit/>
          </a:bodyPr>
          <a:lstStyle/>
          <a:p>
            <a:r>
              <a:rPr lang="en-US" altLang="ko-KR"/>
              <a:t>JWT</a:t>
            </a:r>
            <a:r>
              <a:rPr lang="ko-KR" altLang="en-US"/>
              <a:t>가 사용되면 유용한 상황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0EA53A-D319-4F17-9DC7-8B340D07C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7457" y="935999"/>
            <a:ext cx="6114543" cy="4832975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ko-KR" altLang="en-US" b="1"/>
              <a:t>회원가입</a:t>
            </a:r>
            <a:endParaRPr lang="en-US" altLang="ko-KR" b="1"/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ko-KR" altLang="en-US"/>
              <a:t>사용자가 로그인을 하면</a:t>
            </a:r>
            <a:r>
              <a:rPr lang="en-US" altLang="ko-KR"/>
              <a:t>, </a:t>
            </a:r>
            <a:r>
              <a:rPr lang="ko-KR" altLang="en-US"/>
              <a:t>서버는 사용자의 정보를 기반으로 한 토큰을 발급</a:t>
            </a:r>
            <a:r>
              <a:rPr lang="en-US" altLang="ko-KR"/>
              <a:t>.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ko-KR" altLang="en-US"/>
              <a:t>사용자가 서버에 요청할 때 마다 </a:t>
            </a:r>
            <a:r>
              <a:rPr lang="en-US" altLang="ko-KR"/>
              <a:t>JWT</a:t>
            </a:r>
            <a:r>
              <a:rPr lang="ko-KR" altLang="en-US"/>
              <a:t>를 포함하여 전달</a:t>
            </a:r>
            <a:r>
              <a:rPr lang="en-US" altLang="ko-KR"/>
              <a:t>.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ko-KR" altLang="en-US"/>
              <a:t>서버는 클라이언트에서 요청을 받을 때 마다</a:t>
            </a:r>
            <a:r>
              <a:rPr lang="en-US" altLang="ko-KR"/>
              <a:t>, </a:t>
            </a:r>
            <a:r>
              <a:rPr lang="ko-KR" altLang="en-US"/>
              <a:t>해당 토큰이 유효하고 인증됐는지 검증하고 요청한 작업에 권한이 있는지 확인하여 처리</a:t>
            </a:r>
            <a:endParaRPr lang="en-US" altLang="ko-KR"/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ko-KR" altLang="en-US"/>
              <a:t>서버는 토큰만 확인하면 되므로 세션을 유지할 필요가 </a:t>
            </a:r>
            <a:r>
              <a:rPr lang="en-US" altLang="ko-KR"/>
              <a:t>x -&gt; </a:t>
            </a:r>
            <a:r>
              <a:rPr lang="ko-KR" altLang="en-US"/>
              <a:t>서버 자원과 비용 절감</a:t>
            </a:r>
            <a:endParaRPr lang="en-US" altLang="ko-KR"/>
          </a:p>
          <a:p>
            <a:pPr lvl="1">
              <a:lnSpc>
                <a:spcPct val="140000"/>
              </a:lnSpc>
            </a:pPr>
            <a:endParaRPr lang="en-US" altLang="ko-KR"/>
          </a:p>
        </p:txBody>
      </p:sp>
      <p:grpSp>
        <p:nvGrpSpPr>
          <p:cNvPr id="48" name="Group 24">
            <a:extLst>
              <a:ext uri="{FF2B5EF4-FFF2-40B4-BE49-F238E27FC236}">
                <a16:creationId xmlns:a16="http://schemas.microsoft.com/office/drawing/2014/main" id="{B48EE24C-0DEE-4852-98D1-766934BDA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8100000" flipH="1">
            <a:off x="1119768" y="3861832"/>
            <a:ext cx="1785984" cy="2211229"/>
            <a:chOff x="3125006" y="3171595"/>
            <a:chExt cx="1785984" cy="221122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6CBEAFE-2CF0-4684-B451-EB4CC26C1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36819" y="3174345"/>
              <a:ext cx="1760933" cy="2208479"/>
              <a:chOff x="4749017" y="2998646"/>
              <a:chExt cx="1760933" cy="2208479"/>
            </a:xfrm>
          </p:grpSpPr>
          <p:cxnSp>
            <p:nvCxnSpPr>
              <p:cNvPr id="49" name="Straight Connector 29">
                <a:extLst>
                  <a:ext uri="{FF2B5EF4-FFF2-40B4-BE49-F238E27FC236}">
                    <a16:creationId xmlns:a16="http://schemas.microsoft.com/office/drawing/2014/main" id="{8829D087-6E8C-49B4-8B14-A7322D6C92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5630197" y="2998646"/>
                <a:ext cx="0" cy="2208479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30">
                <a:extLst>
                  <a:ext uri="{FF2B5EF4-FFF2-40B4-BE49-F238E27FC236}">
                    <a16:creationId xmlns:a16="http://schemas.microsoft.com/office/drawing/2014/main" id="{806AD7EE-911D-452D-BB96-558319A672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0" flipH="1">
                <a:off x="4749017" y="4416771"/>
                <a:ext cx="1760933" cy="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Rectangle 30">
                <a:extLst>
                  <a:ext uri="{FF2B5EF4-FFF2-40B4-BE49-F238E27FC236}">
                    <a16:creationId xmlns:a16="http://schemas.microsoft.com/office/drawing/2014/main" id="{EFB3432A-F33E-4636-93EA-39E5DE75C6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136242" y="3224252"/>
                <a:ext cx="987915" cy="987915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30">
                <a:extLst>
                  <a:ext uri="{FF2B5EF4-FFF2-40B4-BE49-F238E27FC236}">
                    <a16:creationId xmlns:a16="http://schemas.microsoft.com/office/drawing/2014/main" id="{201E85ED-EC70-4C1F-ADA1-385AFA3DBC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327037" y="3070731"/>
                <a:ext cx="606323" cy="606323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96CFCCC-96DF-4A61-9E5D-558B1B947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25006" y="3171595"/>
              <a:ext cx="1785984" cy="1799739"/>
              <a:chOff x="6879836" y="3516901"/>
              <a:chExt cx="1785984" cy="1799739"/>
            </a:xfrm>
          </p:grpSpPr>
          <p:sp>
            <p:nvSpPr>
              <p:cNvPr id="53" name="Freeform: Shape 27">
                <a:extLst>
                  <a:ext uri="{FF2B5EF4-FFF2-40B4-BE49-F238E27FC236}">
                    <a16:creationId xmlns:a16="http://schemas.microsoft.com/office/drawing/2014/main" id="{FC78AD6F-09CE-4B30-BD5B-385DC487EF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879836" y="3521665"/>
                <a:ext cx="892801" cy="1794975"/>
              </a:xfrm>
              <a:custGeom>
                <a:avLst/>
                <a:gdLst>
                  <a:gd name="connsiteX0" fmla="*/ 892801 w 892801"/>
                  <a:gd name="connsiteY0" fmla="*/ 0 h 1794975"/>
                  <a:gd name="connsiteX1" fmla="*/ 892801 w 892801"/>
                  <a:gd name="connsiteY1" fmla="*/ 1434622 h 1794975"/>
                  <a:gd name="connsiteX2" fmla="*/ 845919 w 892801"/>
                  <a:gd name="connsiteY2" fmla="*/ 1533379 h 1794975"/>
                  <a:gd name="connsiteX3" fmla="*/ 440820 w 892801"/>
                  <a:gd name="connsiteY3" fmla="*/ 1794916 h 1794975"/>
                  <a:gd name="connsiteX4" fmla="*/ 379878 w 892801"/>
                  <a:gd name="connsiteY4" fmla="*/ 1791253 h 1794975"/>
                  <a:gd name="connsiteX5" fmla="*/ 763083 w 892801"/>
                  <a:gd name="connsiteY5" fmla="*/ 100140 h 1794975"/>
                  <a:gd name="connsiteX6" fmla="*/ 892801 w 892801"/>
                  <a:gd name="connsiteY6" fmla="*/ 0 h 1794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92801" h="1794975">
                    <a:moveTo>
                      <a:pt x="892801" y="0"/>
                    </a:moveTo>
                    <a:lnTo>
                      <a:pt x="892801" y="1434622"/>
                    </a:lnTo>
                    <a:lnTo>
                      <a:pt x="845919" y="1533379"/>
                    </a:lnTo>
                    <a:cubicBezTo>
                      <a:pt x="735106" y="1711682"/>
                      <a:pt x="584368" y="1792418"/>
                      <a:pt x="440820" y="1794916"/>
                    </a:cubicBezTo>
                    <a:cubicBezTo>
                      <a:pt x="420314" y="1795273"/>
                      <a:pt x="399954" y="1794033"/>
                      <a:pt x="379878" y="1791253"/>
                    </a:cubicBezTo>
                    <a:cubicBezTo>
                      <a:pt x="-41718" y="1732871"/>
                      <a:pt x="-338017" y="995203"/>
                      <a:pt x="763083" y="100140"/>
                    </a:cubicBezTo>
                    <a:lnTo>
                      <a:pt x="8928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Freeform: Shape 28">
                <a:extLst>
                  <a:ext uri="{FF2B5EF4-FFF2-40B4-BE49-F238E27FC236}">
                    <a16:creationId xmlns:a16="http://schemas.microsoft.com/office/drawing/2014/main" id="{5CE9B157-EB63-48A0-9199-65F4594C1C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72637" y="3516901"/>
                <a:ext cx="893183" cy="1795123"/>
              </a:xfrm>
              <a:custGeom>
                <a:avLst/>
                <a:gdLst>
                  <a:gd name="connsiteX0" fmla="*/ 191 w 893183"/>
                  <a:gd name="connsiteY0" fmla="*/ 0 h 1795123"/>
                  <a:gd name="connsiteX1" fmla="*/ 130101 w 893183"/>
                  <a:gd name="connsiteY1" fmla="*/ 100288 h 1795123"/>
                  <a:gd name="connsiteX2" fmla="*/ 513306 w 893183"/>
                  <a:gd name="connsiteY2" fmla="*/ 1791401 h 1795123"/>
                  <a:gd name="connsiteX3" fmla="*/ 47265 w 893183"/>
                  <a:gd name="connsiteY3" fmla="*/ 1533527 h 1795123"/>
                  <a:gd name="connsiteX4" fmla="*/ 192 w 893183"/>
                  <a:gd name="connsiteY4" fmla="*/ 1434367 h 1795123"/>
                  <a:gd name="connsiteX5" fmla="*/ 192 w 893183"/>
                  <a:gd name="connsiteY5" fmla="*/ 1438981 h 1795123"/>
                  <a:gd name="connsiteX6" fmla="*/ 0 w 893183"/>
                  <a:gd name="connsiteY6" fmla="*/ 1439386 h 1795123"/>
                  <a:gd name="connsiteX7" fmla="*/ 0 w 893183"/>
                  <a:gd name="connsiteY7" fmla="*/ 4764 h 1795123"/>
                  <a:gd name="connsiteX8" fmla="*/ 191 w 893183"/>
                  <a:gd name="connsiteY8" fmla="*/ 4616 h 1795123"/>
                  <a:gd name="connsiteX9" fmla="*/ 191 w 893183"/>
                  <a:gd name="connsiteY9" fmla="*/ 0 h 1795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93183" h="1795123">
                    <a:moveTo>
                      <a:pt x="191" y="0"/>
                    </a:moveTo>
                    <a:lnTo>
                      <a:pt x="130101" y="100288"/>
                    </a:lnTo>
                    <a:cubicBezTo>
                      <a:pt x="1231201" y="995351"/>
                      <a:pt x="934902" y="1733019"/>
                      <a:pt x="513306" y="1791401"/>
                    </a:cubicBezTo>
                    <a:cubicBezTo>
                      <a:pt x="352699" y="1813642"/>
                      <a:pt x="173909" y="1737302"/>
                      <a:pt x="47265" y="1533527"/>
                    </a:cubicBezTo>
                    <a:lnTo>
                      <a:pt x="192" y="1434367"/>
                    </a:lnTo>
                    <a:lnTo>
                      <a:pt x="192" y="1438981"/>
                    </a:lnTo>
                    <a:lnTo>
                      <a:pt x="0" y="1439386"/>
                    </a:lnTo>
                    <a:lnTo>
                      <a:pt x="0" y="4764"/>
                    </a:lnTo>
                    <a:lnTo>
                      <a:pt x="191" y="4616"/>
                    </a:lnTo>
                    <a:lnTo>
                      <a:pt x="19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8949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D2EE047-566C-48D4-9F44-4BB3B58F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EBD08A-20A0-49ED-9F21-7A1485A5F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45926"/>
            <a:ext cx="3531600" cy="2483074"/>
          </a:xfrm>
        </p:spPr>
        <p:txBody>
          <a:bodyPr anchor="t">
            <a:normAutofit/>
          </a:bodyPr>
          <a:lstStyle/>
          <a:p>
            <a:r>
              <a:rPr lang="en-US" altLang="ko-KR"/>
              <a:t>JWT</a:t>
            </a:r>
            <a:r>
              <a:rPr lang="ko-KR" altLang="en-US"/>
              <a:t>가 사용되면 유용한 상황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C90BFD-44AD-4178-9C3D-07518B253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7457" y="935999"/>
            <a:ext cx="6114543" cy="4832975"/>
          </a:xfrm>
        </p:spPr>
        <p:txBody>
          <a:bodyPr>
            <a:normAutofit/>
          </a:bodyPr>
          <a:lstStyle/>
          <a:p>
            <a:r>
              <a:rPr lang="ko-KR" altLang="en-US" b="1"/>
              <a:t>정보 교류</a:t>
            </a:r>
            <a:endParaRPr lang="en-US" altLang="ko-KR" b="1"/>
          </a:p>
          <a:p>
            <a:pPr marL="702900" lvl="1" indent="-342900">
              <a:buFontTx/>
              <a:buChar char="-"/>
            </a:pPr>
            <a:r>
              <a:rPr lang="en-US" altLang="ko-KR"/>
              <a:t>JWT</a:t>
            </a:r>
            <a:r>
              <a:rPr lang="ko-KR" altLang="en-US"/>
              <a:t>는</a:t>
            </a:r>
            <a:r>
              <a:rPr lang="en-US" altLang="ko-KR"/>
              <a:t> </a:t>
            </a:r>
            <a:r>
              <a:rPr lang="ko-KR" altLang="en-US"/>
              <a:t>두 개체 사이에서 안정성 있게 정보를 교환하기 좋은 방법</a:t>
            </a:r>
            <a:r>
              <a:rPr lang="en-US" altLang="ko-KR"/>
              <a:t>.</a:t>
            </a:r>
          </a:p>
          <a:p>
            <a:pPr marL="702900" lvl="1" indent="-342900">
              <a:buFontTx/>
              <a:buChar char="-"/>
            </a:pPr>
            <a:r>
              <a:rPr lang="ko-KR" altLang="en-US"/>
              <a:t>서명이 되어있어 보낸이가 바뀌진 않았는지</a:t>
            </a:r>
            <a:r>
              <a:rPr lang="en-US" altLang="ko-KR"/>
              <a:t>, </a:t>
            </a:r>
            <a:r>
              <a:rPr lang="ko-KR" altLang="en-US"/>
              <a:t>도중에 조작되진 않았는지 검증 가능</a:t>
            </a:r>
            <a:endParaRPr lang="ko-KR" altLang="en-US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48EE24C-0DEE-4852-98D1-766934BDA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8100000" flipH="1">
            <a:off x="1119768" y="3861832"/>
            <a:ext cx="1785984" cy="2211229"/>
            <a:chOff x="3125006" y="3171595"/>
            <a:chExt cx="1785984" cy="2211229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6CBEAFE-2CF0-4684-B451-EB4CC26C1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36819" y="3174345"/>
              <a:ext cx="1760933" cy="2208479"/>
              <a:chOff x="4749017" y="2998646"/>
              <a:chExt cx="1760933" cy="2208479"/>
            </a:xfrm>
          </p:grpSpPr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829D087-6E8C-49B4-8B14-A7322D6C92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5630197" y="2998646"/>
                <a:ext cx="0" cy="2208479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806AD7EE-911D-452D-BB96-558319A672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0" flipH="1">
                <a:off x="4749017" y="4416771"/>
                <a:ext cx="1760933" cy="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30">
                <a:extLst>
                  <a:ext uri="{FF2B5EF4-FFF2-40B4-BE49-F238E27FC236}">
                    <a16:creationId xmlns:a16="http://schemas.microsoft.com/office/drawing/2014/main" id="{EFB3432A-F33E-4636-93EA-39E5DE75C6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136242" y="3224252"/>
                <a:ext cx="987915" cy="987915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30">
                <a:extLst>
                  <a:ext uri="{FF2B5EF4-FFF2-40B4-BE49-F238E27FC236}">
                    <a16:creationId xmlns:a16="http://schemas.microsoft.com/office/drawing/2014/main" id="{201E85ED-EC70-4C1F-ADA1-385AFA3DBC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327037" y="3070731"/>
                <a:ext cx="606323" cy="606323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96CFCCC-96DF-4A61-9E5D-558B1B947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25006" y="3171595"/>
              <a:ext cx="1785984" cy="1799739"/>
              <a:chOff x="6879836" y="3516901"/>
              <a:chExt cx="1785984" cy="1799739"/>
            </a:xfrm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C78AD6F-09CE-4B30-BD5B-385DC487EF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879836" y="3521665"/>
                <a:ext cx="892801" cy="1794975"/>
              </a:xfrm>
              <a:custGeom>
                <a:avLst/>
                <a:gdLst>
                  <a:gd name="connsiteX0" fmla="*/ 892801 w 892801"/>
                  <a:gd name="connsiteY0" fmla="*/ 0 h 1794975"/>
                  <a:gd name="connsiteX1" fmla="*/ 892801 w 892801"/>
                  <a:gd name="connsiteY1" fmla="*/ 1434622 h 1794975"/>
                  <a:gd name="connsiteX2" fmla="*/ 845919 w 892801"/>
                  <a:gd name="connsiteY2" fmla="*/ 1533379 h 1794975"/>
                  <a:gd name="connsiteX3" fmla="*/ 440820 w 892801"/>
                  <a:gd name="connsiteY3" fmla="*/ 1794916 h 1794975"/>
                  <a:gd name="connsiteX4" fmla="*/ 379878 w 892801"/>
                  <a:gd name="connsiteY4" fmla="*/ 1791253 h 1794975"/>
                  <a:gd name="connsiteX5" fmla="*/ 763083 w 892801"/>
                  <a:gd name="connsiteY5" fmla="*/ 100140 h 1794975"/>
                  <a:gd name="connsiteX6" fmla="*/ 892801 w 892801"/>
                  <a:gd name="connsiteY6" fmla="*/ 0 h 1794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92801" h="1794975">
                    <a:moveTo>
                      <a:pt x="892801" y="0"/>
                    </a:moveTo>
                    <a:lnTo>
                      <a:pt x="892801" y="1434622"/>
                    </a:lnTo>
                    <a:lnTo>
                      <a:pt x="845919" y="1533379"/>
                    </a:lnTo>
                    <a:cubicBezTo>
                      <a:pt x="735106" y="1711682"/>
                      <a:pt x="584368" y="1792418"/>
                      <a:pt x="440820" y="1794916"/>
                    </a:cubicBezTo>
                    <a:cubicBezTo>
                      <a:pt x="420314" y="1795273"/>
                      <a:pt x="399954" y="1794033"/>
                      <a:pt x="379878" y="1791253"/>
                    </a:cubicBezTo>
                    <a:cubicBezTo>
                      <a:pt x="-41718" y="1732871"/>
                      <a:pt x="-338017" y="995203"/>
                      <a:pt x="763083" y="100140"/>
                    </a:cubicBezTo>
                    <a:lnTo>
                      <a:pt x="8928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CE9B157-EB63-48A0-9199-65F4594C1C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72637" y="3516901"/>
                <a:ext cx="893183" cy="1795123"/>
              </a:xfrm>
              <a:custGeom>
                <a:avLst/>
                <a:gdLst>
                  <a:gd name="connsiteX0" fmla="*/ 191 w 893183"/>
                  <a:gd name="connsiteY0" fmla="*/ 0 h 1795123"/>
                  <a:gd name="connsiteX1" fmla="*/ 130101 w 893183"/>
                  <a:gd name="connsiteY1" fmla="*/ 100288 h 1795123"/>
                  <a:gd name="connsiteX2" fmla="*/ 513306 w 893183"/>
                  <a:gd name="connsiteY2" fmla="*/ 1791401 h 1795123"/>
                  <a:gd name="connsiteX3" fmla="*/ 47265 w 893183"/>
                  <a:gd name="connsiteY3" fmla="*/ 1533527 h 1795123"/>
                  <a:gd name="connsiteX4" fmla="*/ 192 w 893183"/>
                  <a:gd name="connsiteY4" fmla="*/ 1434367 h 1795123"/>
                  <a:gd name="connsiteX5" fmla="*/ 192 w 893183"/>
                  <a:gd name="connsiteY5" fmla="*/ 1438981 h 1795123"/>
                  <a:gd name="connsiteX6" fmla="*/ 0 w 893183"/>
                  <a:gd name="connsiteY6" fmla="*/ 1439386 h 1795123"/>
                  <a:gd name="connsiteX7" fmla="*/ 0 w 893183"/>
                  <a:gd name="connsiteY7" fmla="*/ 4764 h 1795123"/>
                  <a:gd name="connsiteX8" fmla="*/ 191 w 893183"/>
                  <a:gd name="connsiteY8" fmla="*/ 4616 h 1795123"/>
                  <a:gd name="connsiteX9" fmla="*/ 191 w 893183"/>
                  <a:gd name="connsiteY9" fmla="*/ 0 h 1795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93183" h="1795123">
                    <a:moveTo>
                      <a:pt x="191" y="0"/>
                    </a:moveTo>
                    <a:lnTo>
                      <a:pt x="130101" y="100288"/>
                    </a:lnTo>
                    <a:cubicBezTo>
                      <a:pt x="1231201" y="995351"/>
                      <a:pt x="934902" y="1733019"/>
                      <a:pt x="513306" y="1791401"/>
                    </a:cubicBezTo>
                    <a:cubicBezTo>
                      <a:pt x="352699" y="1813642"/>
                      <a:pt x="173909" y="1737302"/>
                      <a:pt x="47265" y="1533527"/>
                    </a:cubicBezTo>
                    <a:lnTo>
                      <a:pt x="192" y="1434367"/>
                    </a:lnTo>
                    <a:lnTo>
                      <a:pt x="192" y="1438981"/>
                    </a:lnTo>
                    <a:lnTo>
                      <a:pt x="0" y="1439386"/>
                    </a:lnTo>
                    <a:lnTo>
                      <a:pt x="0" y="4764"/>
                    </a:lnTo>
                    <a:lnTo>
                      <a:pt x="191" y="4616"/>
                    </a:lnTo>
                    <a:lnTo>
                      <a:pt x="19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97032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345ECCF-41C7-4EB0-A842-27D1DD2CE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1" y="1079500"/>
            <a:ext cx="3904750" cy="468947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800"/>
              <a:t>문제점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513CAD-9784-4D35-BAF9-1F7DDD697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342900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D0B3BAAB-EDF5-6E46-414E-AE14805E22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077807"/>
              </p:ext>
            </p:extLst>
          </p:nvPr>
        </p:nvGraphicFramePr>
        <p:xfrm>
          <a:off x="6654799" y="531814"/>
          <a:ext cx="4996207" cy="5783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2316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3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F4CD6D0-88B6-45F4-AC60-54587D3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arrows going to the red target">
            <a:extLst>
              <a:ext uri="{FF2B5EF4-FFF2-40B4-BE49-F238E27FC236}">
                <a16:creationId xmlns:a16="http://schemas.microsoft.com/office/drawing/2014/main" id="{FC30ACA3-CA6D-5462-4CCF-52093E18CD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092D32E-B1E6-4335-BD86-8461882A7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03300" y="-1052423"/>
            <a:ext cx="6857999" cy="8883647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4EB77F-40EB-4260-9AD2-4932530C4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395289"/>
            <a:ext cx="4075200" cy="2226688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altLang="ko-KR" sz="4800" spc="0">
                <a:solidFill>
                  <a:srgbClr val="FFFFFF"/>
                </a:solidFill>
              </a:rPr>
              <a:t>What’s next?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449F0C-AB72-4BC3-993C-0CD7AC64C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000" y="4248000"/>
            <a:ext cx="4075200" cy="152097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25000"/>
              </a:lnSpc>
              <a:buNone/>
            </a:pPr>
            <a:r>
              <a:rPr lang="en-US" altLang="ko-KR" sz="2400" spc="50" dirty="0">
                <a:solidFill>
                  <a:srgbClr val="FFFFFF">
                    <a:alpha val="90000"/>
                  </a:srgbClr>
                </a:solidFill>
              </a:rPr>
              <a:t>Refresh Token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3D83BC4-A03A-4B80-BE2E-AB1542ABA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6F3D9A-452B-4940-9828-23E2DA52F7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C141C93-0464-49A4-80F9-CBA4B4732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0FBE46EE-1DFB-4A24-A727-EABB7534FB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:a16="http://schemas.microsoft.com/office/drawing/2014/main" id="{2892A7AB-12E4-4169-836F-A0D0C91B7F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:a16="http://schemas.microsoft.com/office/drawing/2014/main" id="{1F214575-72DE-4088-8694-62F426EF7DD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:a16="http://schemas.microsoft.com/office/drawing/2014/main" id="{DE02F19E-EAED-436A-985B-21E4AFF3EC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748F1F2-C6CE-4B1D-BC12-02955EA2BA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6" name="Freeform 68">
                  <a:extLst>
                    <a:ext uri="{FF2B5EF4-FFF2-40B4-BE49-F238E27FC236}">
                      <a16:creationId xmlns:a16="http://schemas.microsoft.com/office/drawing/2014/main" id="{80A5916D-E677-43F6-96A9-E16E5A8431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115C4984-068B-47EF-9298-FC8384998B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8E1D9610-842B-4FB4-912A-67F61723EBF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E866B2B-55B5-4AF8-B004-EB247DB203B7}"/>
              </a:ext>
            </a:extLst>
          </p:cNvPr>
          <p:cNvSpPr txBox="1"/>
          <p:nvPr/>
        </p:nvSpPr>
        <p:spPr>
          <a:xfrm>
            <a:off x="7742986" y="2585090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chemeClr val="bg1"/>
                </a:solidFill>
              </a:rPr>
              <a:t>ㄳ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17F358-D1B2-43BB-BF8D-258FFDA56FB2}"/>
              </a:ext>
            </a:extLst>
          </p:cNvPr>
          <p:cNvSpPr txBox="1"/>
          <p:nvPr/>
        </p:nvSpPr>
        <p:spPr>
          <a:xfrm>
            <a:off x="8199782" y="2585090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chemeClr val="bg1"/>
                </a:solidFill>
              </a:rPr>
              <a:t>ㄳ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0CA5A7B-D202-49FC-A566-89C610D87843}"/>
              </a:ext>
            </a:extLst>
          </p:cNvPr>
          <p:cNvSpPr txBox="1"/>
          <p:nvPr/>
        </p:nvSpPr>
        <p:spPr>
          <a:xfrm>
            <a:off x="7742986" y="3029460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chemeClr val="bg1"/>
                </a:solidFill>
              </a:rPr>
              <a:t>ㄳ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5D0724C-6AD1-4982-8A6E-53F073557EC2}"/>
              </a:ext>
            </a:extLst>
          </p:cNvPr>
          <p:cNvSpPr txBox="1"/>
          <p:nvPr/>
        </p:nvSpPr>
        <p:spPr>
          <a:xfrm>
            <a:off x="8199782" y="3029460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chemeClr val="bg1"/>
                </a:solidFill>
              </a:rPr>
              <a:t>ㄳ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354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3F7AA10-4B09-42AD-A2A5-7D8B834E7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100" y="542671"/>
            <a:ext cx="10026650" cy="1124202"/>
          </a:xfrm>
        </p:spPr>
        <p:txBody>
          <a:bodyPr wrap="square" anchor="ctr">
            <a:normAutofit/>
          </a:bodyPr>
          <a:lstStyle/>
          <a:p>
            <a:pPr algn="ctr"/>
            <a:r>
              <a:rPr lang="ko-KR" altLang="en-US"/>
              <a:t>인증 방식</a:t>
            </a:r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F883A8D1-ED1B-47A1-AA44-289C080ED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52664"/>
            <a:ext cx="12192000" cy="4605336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15" name="내용 개체 틀 2">
            <a:extLst>
              <a:ext uri="{FF2B5EF4-FFF2-40B4-BE49-F238E27FC236}">
                <a16:creationId xmlns:a16="http://schemas.microsoft.com/office/drawing/2014/main" id="{B063E6B9-5F0B-7179-5A5B-5FD3F20D9B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9645157"/>
              </p:ext>
            </p:extLst>
          </p:nvPr>
        </p:nvGraphicFramePr>
        <p:xfrm>
          <a:off x="541338" y="2843212"/>
          <a:ext cx="11109674" cy="34721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552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D2D76E3-BBAC-4D3C-9314-D3076FA90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B15F807-FC14-417B-BB95-F8290D62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600" y="536575"/>
            <a:ext cx="40788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ko-KR" altLang="en-US" dirty="0"/>
              <a:t>토큰 기반 인증</a:t>
            </a:r>
            <a:endParaRPr lang="ko-KR" alt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5C945D9-C3DE-4D90-9F29-7BE223A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9766" y="716800"/>
            <a:ext cx="3838575" cy="5583025"/>
            <a:chOff x="199766" y="716800"/>
            <a:chExt cx="3838575" cy="5583025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8D338B3-6DA4-45F7-91E3-7D8C28D0B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0" name="Freeform 64">
                <a:extLst>
                  <a:ext uri="{FF2B5EF4-FFF2-40B4-BE49-F238E27FC236}">
                    <a16:creationId xmlns:a16="http://schemas.microsoft.com/office/drawing/2014/main" id="{6185FD3E-487C-45A4-AD94-24F4F7BACD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81">
                <a:extLst>
                  <a:ext uri="{FF2B5EF4-FFF2-40B4-BE49-F238E27FC236}">
                    <a16:creationId xmlns:a16="http://schemas.microsoft.com/office/drawing/2014/main" id="{DABEF2EB-1FA6-476D-ADEC-ACC991D1EE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61">
                <a:extLst>
                  <a:ext uri="{FF2B5EF4-FFF2-40B4-BE49-F238E27FC236}">
                    <a16:creationId xmlns:a16="http://schemas.microsoft.com/office/drawing/2014/main" id="{702C2E5D-FD1A-49AB-9CF7-7F656660A9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78">
                <a:extLst>
                  <a:ext uri="{FF2B5EF4-FFF2-40B4-BE49-F238E27FC236}">
                    <a16:creationId xmlns:a16="http://schemas.microsoft.com/office/drawing/2014/main" id="{FE338B6A-36C1-4245-B24F-94D4DE5F7C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84">
                <a:extLst>
                  <a:ext uri="{FF2B5EF4-FFF2-40B4-BE49-F238E27FC236}">
                    <a16:creationId xmlns:a16="http://schemas.microsoft.com/office/drawing/2014/main" id="{6CDA6293-4165-4383-9C97-2A66792280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87">
                <a:extLst>
                  <a:ext uri="{FF2B5EF4-FFF2-40B4-BE49-F238E27FC236}">
                    <a16:creationId xmlns:a16="http://schemas.microsoft.com/office/drawing/2014/main" id="{CACA95C4-6FB3-44B0-981E-06BBAE8F02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60">
                <a:extLst>
                  <a:ext uri="{FF2B5EF4-FFF2-40B4-BE49-F238E27FC236}">
                    <a16:creationId xmlns:a16="http://schemas.microsoft.com/office/drawing/2014/main" id="{87433F39-33A6-4FCE-9B83-3D9A47A7C5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59">
                <a:extLst>
                  <a:ext uri="{FF2B5EF4-FFF2-40B4-BE49-F238E27FC236}">
                    <a16:creationId xmlns:a16="http://schemas.microsoft.com/office/drawing/2014/main" id="{09C092FC-35CB-41D8-8B13-9A238EE30C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62">
                <a:extLst>
                  <a:ext uri="{FF2B5EF4-FFF2-40B4-BE49-F238E27FC236}">
                    <a16:creationId xmlns:a16="http://schemas.microsoft.com/office/drawing/2014/main" id="{A0DF137B-3079-4986-913B-939546E64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65">
                <a:extLst>
                  <a:ext uri="{FF2B5EF4-FFF2-40B4-BE49-F238E27FC236}">
                    <a16:creationId xmlns:a16="http://schemas.microsoft.com/office/drawing/2014/main" id="{D660B18D-F0F5-419B-B3F1-B039757C9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79">
                <a:extLst>
                  <a:ext uri="{FF2B5EF4-FFF2-40B4-BE49-F238E27FC236}">
                    <a16:creationId xmlns:a16="http://schemas.microsoft.com/office/drawing/2014/main" id="{80FAC823-69BF-42B9-BA6A-E365E721EB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2">
                <a:extLst>
                  <a:ext uri="{FF2B5EF4-FFF2-40B4-BE49-F238E27FC236}">
                    <a16:creationId xmlns:a16="http://schemas.microsoft.com/office/drawing/2014/main" id="{5B5DFB3A-61ED-4206-9B53-3E8A8CE9FF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5">
                <a:extLst>
                  <a:ext uri="{FF2B5EF4-FFF2-40B4-BE49-F238E27FC236}">
                    <a16:creationId xmlns:a16="http://schemas.microsoft.com/office/drawing/2014/main" id="{C72D0A40-CAB7-45AB-B832-628D138C69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8">
                <a:extLst>
                  <a:ext uri="{FF2B5EF4-FFF2-40B4-BE49-F238E27FC236}">
                    <a16:creationId xmlns:a16="http://schemas.microsoft.com/office/drawing/2014/main" id="{A1757DD3-2A1D-4CED-A678-ECE520A1B4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42918845-1F95-46C2-8F59-32EB33C4A3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5" name="Line 63">
                  <a:extLst>
                    <a:ext uri="{FF2B5EF4-FFF2-40B4-BE49-F238E27FC236}">
                      <a16:creationId xmlns:a16="http://schemas.microsoft.com/office/drawing/2014/main" id="{E7391FC0-5104-4751-BB86-0D12BFFBE32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Line 66">
                  <a:extLst>
                    <a:ext uri="{FF2B5EF4-FFF2-40B4-BE49-F238E27FC236}">
                      <a16:creationId xmlns:a16="http://schemas.microsoft.com/office/drawing/2014/main" id="{094BBC13-5B24-4DFD-A5AD-892345304C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67">
                  <a:extLst>
                    <a:ext uri="{FF2B5EF4-FFF2-40B4-BE49-F238E27FC236}">
                      <a16:creationId xmlns:a16="http://schemas.microsoft.com/office/drawing/2014/main" id="{5D6BCBF6-E4C8-49C4-BCE6-A57F7EB6CA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Line 80">
                  <a:extLst>
                    <a:ext uri="{FF2B5EF4-FFF2-40B4-BE49-F238E27FC236}">
                      <a16:creationId xmlns:a16="http://schemas.microsoft.com/office/drawing/2014/main" id="{4A5F536F-42F0-4F01-9893-075DD5BCCE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Line 83">
                  <a:extLst>
                    <a:ext uri="{FF2B5EF4-FFF2-40B4-BE49-F238E27FC236}">
                      <a16:creationId xmlns:a16="http://schemas.microsoft.com/office/drawing/2014/main" id="{60BE5073-8B4E-47B4-AC5B-31D8FD99D2C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86">
                  <a:extLst>
                    <a:ext uri="{FF2B5EF4-FFF2-40B4-BE49-F238E27FC236}">
                      <a16:creationId xmlns:a16="http://schemas.microsoft.com/office/drawing/2014/main" id="{B210067F-EA9E-4248-B2D2-39D656B3AF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Line 89">
                  <a:extLst>
                    <a:ext uri="{FF2B5EF4-FFF2-40B4-BE49-F238E27FC236}">
                      <a16:creationId xmlns:a16="http://schemas.microsoft.com/office/drawing/2014/main" id="{B5121029-6739-4142-9E53-48DCA4F8BD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6776FFF-7CFE-4739-9104-473DA3681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739C6C41-5DF4-4A11-89B7-BAB3F63B58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A6F0F36F-7ABB-4F4C-9CC5-443B1936F4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4F2DB5F0-FD30-4907-86AB-7DA7CA3E31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Rectangle 30">
                  <a:extLst>
                    <a:ext uri="{FF2B5EF4-FFF2-40B4-BE49-F238E27FC236}">
                      <a16:creationId xmlns:a16="http://schemas.microsoft.com/office/drawing/2014/main" id="{0A419F00-E825-4E5E-92EA-DDF22BB2FB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 30">
                  <a:extLst>
                    <a:ext uri="{FF2B5EF4-FFF2-40B4-BE49-F238E27FC236}">
                      <a16:creationId xmlns:a16="http://schemas.microsoft.com/office/drawing/2014/main" id="{D7C5E6F1-BF29-4F80-A5F4-81345C2901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72CEDE34-3360-4BFF-8F28-053990E691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98E96F4-030D-444B-B62F-0DA0283377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5D902ED-F254-4B06-9B62-AF188FF41A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EBB14B7-5333-4EA3-A883-B3D949DA56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1F2F0B6D-3339-445E-AE6F-EA80BB952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9" name="Freeform 68">
                  <a:extLst>
                    <a:ext uri="{FF2B5EF4-FFF2-40B4-BE49-F238E27FC236}">
                      <a16:creationId xmlns:a16="http://schemas.microsoft.com/office/drawing/2014/main" id="{1FD745BE-AAE8-4FD8-B107-4730C82F8C7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" name="Freeform 69">
                  <a:extLst>
                    <a:ext uri="{FF2B5EF4-FFF2-40B4-BE49-F238E27FC236}">
                      <a16:creationId xmlns:a16="http://schemas.microsoft.com/office/drawing/2014/main" id="{55D7086E-72EA-4FBD-8B82-D3ECF7D5137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Line 70">
                  <a:extLst>
                    <a:ext uri="{FF2B5EF4-FFF2-40B4-BE49-F238E27FC236}">
                      <a16:creationId xmlns:a16="http://schemas.microsoft.com/office/drawing/2014/main" id="{246D59ED-9B4E-4F44-B189-00E3B8D72DC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B726404C-494E-4C74-9581-BE06BE0D27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6" name="Freeform 68">
                  <a:extLst>
                    <a:ext uri="{FF2B5EF4-FFF2-40B4-BE49-F238E27FC236}">
                      <a16:creationId xmlns:a16="http://schemas.microsoft.com/office/drawing/2014/main" id="{C61F0CD3-7875-46CD-A844-0B022BEF275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69">
                  <a:extLst>
                    <a:ext uri="{FF2B5EF4-FFF2-40B4-BE49-F238E27FC236}">
                      <a16:creationId xmlns:a16="http://schemas.microsoft.com/office/drawing/2014/main" id="{D83F2F78-08A8-49BE-AF85-1C3DD28602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" name="Line 70">
                  <a:extLst>
                    <a:ext uri="{FF2B5EF4-FFF2-40B4-BE49-F238E27FC236}">
                      <a16:creationId xmlns:a16="http://schemas.microsoft.com/office/drawing/2014/main" id="{93069262-0DE6-4BA7-9773-656AF1E6CF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2725E2D-27B9-4A2E-B161-230C61B08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BB42F4-CCDC-4891-A8D9-4D3358FEC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6600" y="2877018"/>
            <a:ext cx="4078800" cy="2901482"/>
          </a:xfrm>
        </p:spPr>
        <p:txBody>
          <a:bodyPr>
            <a:normAutofit/>
          </a:bodyPr>
          <a:lstStyle/>
          <a:p>
            <a:r>
              <a:rPr lang="ko-KR" altLang="en-US" dirty="0"/>
              <a:t>쿠키나 세션을 이용한 인증보다 더 보안성이 강하고 효율적인 인증 방법</a:t>
            </a:r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5C23123-3C5C-4A8B-AD1C-138D7B73D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DC1AC98-A945-45DC-A533-43311AB5AF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75" name="Freeform 64">
                <a:extLst>
                  <a:ext uri="{FF2B5EF4-FFF2-40B4-BE49-F238E27FC236}">
                    <a16:creationId xmlns:a16="http://schemas.microsoft.com/office/drawing/2014/main" id="{525BFDD7-7DC7-4933-95CA-274FF3A12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81">
                <a:extLst>
                  <a:ext uri="{FF2B5EF4-FFF2-40B4-BE49-F238E27FC236}">
                    <a16:creationId xmlns:a16="http://schemas.microsoft.com/office/drawing/2014/main" id="{56EAE20D-E363-445F-AAA9-8923C7A41D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61">
                <a:extLst>
                  <a:ext uri="{FF2B5EF4-FFF2-40B4-BE49-F238E27FC236}">
                    <a16:creationId xmlns:a16="http://schemas.microsoft.com/office/drawing/2014/main" id="{63DF7269-8701-4F88-89A3-EA45D9DF59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78">
                <a:extLst>
                  <a:ext uri="{FF2B5EF4-FFF2-40B4-BE49-F238E27FC236}">
                    <a16:creationId xmlns:a16="http://schemas.microsoft.com/office/drawing/2014/main" id="{2DDEEFE7-743E-40D3-AB86-C074CADC93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84">
                <a:extLst>
                  <a:ext uri="{FF2B5EF4-FFF2-40B4-BE49-F238E27FC236}">
                    <a16:creationId xmlns:a16="http://schemas.microsoft.com/office/drawing/2014/main" id="{6DC0260D-7AA3-4733-B3CB-6389FCCAB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87">
                <a:extLst>
                  <a:ext uri="{FF2B5EF4-FFF2-40B4-BE49-F238E27FC236}">
                    <a16:creationId xmlns:a16="http://schemas.microsoft.com/office/drawing/2014/main" id="{E9487A85-3305-4BD8-A4FB-7939820DE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60">
                <a:extLst>
                  <a:ext uri="{FF2B5EF4-FFF2-40B4-BE49-F238E27FC236}">
                    <a16:creationId xmlns:a16="http://schemas.microsoft.com/office/drawing/2014/main" id="{9A56408A-8D1F-4308-888A-C10250ED4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59">
                <a:extLst>
                  <a:ext uri="{FF2B5EF4-FFF2-40B4-BE49-F238E27FC236}">
                    <a16:creationId xmlns:a16="http://schemas.microsoft.com/office/drawing/2014/main" id="{B8EA7519-3D12-4CBF-9CF9-2DBF5379C4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62">
                <a:extLst>
                  <a:ext uri="{FF2B5EF4-FFF2-40B4-BE49-F238E27FC236}">
                    <a16:creationId xmlns:a16="http://schemas.microsoft.com/office/drawing/2014/main" id="{CBCFA958-AB70-45BC-86FB-95916AC882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65">
                <a:extLst>
                  <a:ext uri="{FF2B5EF4-FFF2-40B4-BE49-F238E27FC236}">
                    <a16:creationId xmlns:a16="http://schemas.microsoft.com/office/drawing/2014/main" id="{EC7CC8AD-3574-4368-9084-30AA269FB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79">
                <a:extLst>
                  <a:ext uri="{FF2B5EF4-FFF2-40B4-BE49-F238E27FC236}">
                    <a16:creationId xmlns:a16="http://schemas.microsoft.com/office/drawing/2014/main" id="{AAF385D0-C8F4-4D2E-A604-55B0C4A37A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82">
                <a:extLst>
                  <a:ext uri="{FF2B5EF4-FFF2-40B4-BE49-F238E27FC236}">
                    <a16:creationId xmlns:a16="http://schemas.microsoft.com/office/drawing/2014/main" id="{5807D27C-D4CF-4DD8-95BF-BE0E820995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85">
                <a:extLst>
                  <a:ext uri="{FF2B5EF4-FFF2-40B4-BE49-F238E27FC236}">
                    <a16:creationId xmlns:a16="http://schemas.microsoft.com/office/drawing/2014/main" id="{AF358179-B76F-48FB-9D1E-25F2B422B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88">
                <a:extLst>
                  <a:ext uri="{FF2B5EF4-FFF2-40B4-BE49-F238E27FC236}">
                    <a16:creationId xmlns:a16="http://schemas.microsoft.com/office/drawing/2014/main" id="{4F860F54-6F02-429D-84F9-216C593FDA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AF2CD1C6-D2DC-4C27-A7A3-0D6ECCB7B2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0" name="Line 63">
                  <a:extLst>
                    <a:ext uri="{FF2B5EF4-FFF2-40B4-BE49-F238E27FC236}">
                      <a16:creationId xmlns:a16="http://schemas.microsoft.com/office/drawing/2014/main" id="{17251CE3-FBBE-4B37-B229-DF726C4AE56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1" name="Line 66">
                  <a:extLst>
                    <a:ext uri="{FF2B5EF4-FFF2-40B4-BE49-F238E27FC236}">
                      <a16:creationId xmlns:a16="http://schemas.microsoft.com/office/drawing/2014/main" id="{14522961-6FA8-43A3-894B-20435789E3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2" name="Line 67">
                  <a:extLst>
                    <a:ext uri="{FF2B5EF4-FFF2-40B4-BE49-F238E27FC236}">
                      <a16:creationId xmlns:a16="http://schemas.microsoft.com/office/drawing/2014/main" id="{54230A9C-2E62-416C-A910-A26CB0BB74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3" name="Line 80">
                  <a:extLst>
                    <a:ext uri="{FF2B5EF4-FFF2-40B4-BE49-F238E27FC236}">
                      <a16:creationId xmlns:a16="http://schemas.microsoft.com/office/drawing/2014/main" id="{EDC7B8CE-339C-4B31-9A1E-1E6F3F20E51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4" name="Line 83">
                  <a:extLst>
                    <a:ext uri="{FF2B5EF4-FFF2-40B4-BE49-F238E27FC236}">
                      <a16:creationId xmlns:a16="http://schemas.microsoft.com/office/drawing/2014/main" id="{D5900B3C-A349-4C11-8871-F0C656F06A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5" name="Line 86">
                  <a:extLst>
                    <a:ext uri="{FF2B5EF4-FFF2-40B4-BE49-F238E27FC236}">
                      <a16:creationId xmlns:a16="http://schemas.microsoft.com/office/drawing/2014/main" id="{B836DF39-5332-440E-BD43-94EF14B9F7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6" name="Line 89">
                  <a:extLst>
                    <a:ext uri="{FF2B5EF4-FFF2-40B4-BE49-F238E27FC236}">
                      <a16:creationId xmlns:a16="http://schemas.microsoft.com/office/drawing/2014/main" id="{25596AFB-7112-451F-A40E-C4D365BC05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467B87DF-BE21-4275-A328-36294B5E87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5DF7768E-3A7E-48EA-AE6B-544137E01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0C7E39C2-9BBA-4C6E-B352-FADF72FF84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55FF2688-1869-4A97-A594-AD2F8C720A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Rectangle 30">
                  <a:extLst>
                    <a:ext uri="{FF2B5EF4-FFF2-40B4-BE49-F238E27FC236}">
                      <a16:creationId xmlns:a16="http://schemas.microsoft.com/office/drawing/2014/main" id="{035F350E-CDEC-47D7-B1F6-BB33F7263D5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Rectangle 30">
                  <a:extLst>
                    <a:ext uri="{FF2B5EF4-FFF2-40B4-BE49-F238E27FC236}">
                      <a16:creationId xmlns:a16="http://schemas.microsoft.com/office/drawing/2014/main" id="{32757671-5219-4448-9D74-96978B78FB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A62FFE05-1BB5-478B-ACB7-0201D6E0B8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08CF1D90-5BE7-4777-9D00-4B898D6A5D0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D066325E-CB67-49CD-9A41-2CFD6BCC903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405EB12-3265-4FD8-AE15-B453CFF084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BCD1DA60-1F78-4286-AD75-48457E4E42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4" name="Freeform 68">
                  <a:extLst>
                    <a:ext uri="{FF2B5EF4-FFF2-40B4-BE49-F238E27FC236}">
                      <a16:creationId xmlns:a16="http://schemas.microsoft.com/office/drawing/2014/main" id="{F2434CC9-D9BE-4CC5-A618-AC659C5CBD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5" name="Freeform 69">
                  <a:extLst>
                    <a:ext uri="{FF2B5EF4-FFF2-40B4-BE49-F238E27FC236}">
                      <a16:creationId xmlns:a16="http://schemas.microsoft.com/office/drawing/2014/main" id="{B9A88CD6-DA9C-42B2-A37B-5A0E1BED75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6" name="Line 70">
                  <a:extLst>
                    <a:ext uri="{FF2B5EF4-FFF2-40B4-BE49-F238E27FC236}">
                      <a16:creationId xmlns:a16="http://schemas.microsoft.com/office/drawing/2014/main" id="{4A018333-A419-44AE-9CF5-57D5319073C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4C9BB730-80E2-4F3A-882B-7ED9186ABD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1" name="Freeform 68">
                  <a:extLst>
                    <a:ext uri="{FF2B5EF4-FFF2-40B4-BE49-F238E27FC236}">
                      <a16:creationId xmlns:a16="http://schemas.microsoft.com/office/drawing/2014/main" id="{D48E4E69-835A-40C7-A548-8947A81DC1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69">
                  <a:extLst>
                    <a:ext uri="{FF2B5EF4-FFF2-40B4-BE49-F238E27FC236}">
                      <a16:creationId xmlns:a16="http://schemas.microsoft.com/office/drawing/2014/main" id="{E4F80DAC-11B8-4A6F-9CAA-8C62C6A2E6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3" name="Line 70">
                  <a:extLst>
                    <a:ext uri="{FF2B5EF4-FFF2-40B4-BE49-F238E27FC236}">
                      <a16:creationId xmlns:a16="http://schemas.microsoft.com/office/drawing/2014/main" id="{FF491AF2-6D67-4650-B34C-5BB5F11284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890476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784EDF-D17D-42A2-A793-55DE7C7EE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4025" y="3429000"/>
            <a:ext cx="5912441" cy="2688945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ko-KR" altLang="en-US" sz="2400" b="1"/>
              <a:t>헤더 </a:t>
            </a:r>
            <a:r>
              <a:rPr lang="en-US" altLang="ko-KR" sz="2400" b="1"/>
              <a:t>- </a:t>
            </a:r>
            <a:r>
              <a:rPr lang="ko-KR" altLang="en-US" sz="2400" b="1"/>
              <a:t>암호화 방식</a:t>
            </a:r>
            <a:r>
              <a:rPr lang="en-US" altLang="ko-KR" sz="2400" b="1"/>
              <a:t>, </a:t>
            </a:r>
            <a:r>
              <a:rPr lang="ko-KR" altLang="en-US" sz="2400" b="1"/>
              <a:t>타입 </a:t>
            </a:r>
            <a:r>
              <a:rPr lang="en-US" altLang="ko-KR" sz="2400" b="1"/>
              <a:t>…</a:t>
            </a:r>
          </a:p>
          <a:p>
            <a:pPr>
              <a:lnSpc>
                <a:spcPct val="200000"/>
              </a:lnSpc>
            </a:pPr>
            <a:r>
              <a:rPr lang="ko-KR" altLang="en-US" sz="2400" b="1"/>
              <a:t>페이로드 </a:t>
            </a:r>
            <a:r>
              <a:rPr lang="en-US" altLang="ko-KR" sz="2400" b="1"/>
              <a:t>– </a:t>
            </a:r>
            <a:r>
              <a:rPr lang="ko-KR" altLang="en-US" sz="2400" b="1"/>
              <a:t>전송할 데이터</a:t>
            </a:r>
            <a:endParaRPr lang="en-US" altLang="ko-KR" sz="2400" b="1"/>
          </a:p>
          <a:p>
            <a:pPr>
              <a:lnSpc>
                <a:spcPct val="200000"/>
              </a:lnSpc>
            </a:pPr>
            <a:r>
              <a:rPr lang="ko-KR" altLang="en-US" sz="2400" b="1"/>
              <a:t>서명 </a:t>
            </a:r>
            <a:r>
              <a:rPr lang="en-US" altLang="ko-KR" sz="2400" b="1"/>
              <a:t>– </a:t>
            </a:r>
            <a:r>
              <a:rPr lang="ko-KR" altLang="en-US" sz="2400" b="1"/>
              <a:t>토큰 검증을 위한 해싱값</a:t>
            </a:r>
            <a:endParaRPr lang="ko-KR" altLang="en-US" sz="2400" b="1" dirty="0"/>
          </a:p>
        </p:txBody>
      </p:sp>
      <p:pic>
        <p:nvPicPr>
          <p:cNvPr id="1026" name="Picture 2" descr="JWT (JSON Web Token) 이해하기와 활용 방안 - Opennaru, Inc.">
            <a:extLst>
              <a:ext uri="{FF2B5EF4-FFF2-40B4-BE49-F238E27FC236}">
                <a16:creationId xmlns:a16="http://schemas.microsoft.com/office/drawing/2014/main" id="{096020CE-81A5-4C9E-A771-8293D1D0D0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84367"/>
            <a:ext cx="1143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5978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3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C02101B-B153-4B44-8E25-574DFE639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1" y="1079500"/>
            <a:ext cx="3904750" cy="468947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800"/>
              <a:t>토큰 기반 인증</a:t>
            </a:r>
          </a:p>
        </p:txBody>
      </p: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3A513CAD-9784-4D35-BAF9-1F7DDD697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342900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내용 개체 틀 2">
            <a:extLst>
              <a:ext uri="{FF2B5EF4-FFF2-40B4-BE49-F238E27FC236}">
                <a16:creationId xmlns:a16="http://schemas.microsoft.com/office/drawing/2014/main" id="{B88133DA-89A9-33F7-4D82-F02573FF04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4132333"/>
              </p:ext>
            </p:extLst>
          </p:nvPr>
        </p:nvGraphicFramePr>
        <p:xfrm>
          <a:off x="6654799" y="531814"/>
          <a:ext cx="4996207" cy="5783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1932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A9EE05-A563-4BD1-B895-1671D1EFF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세션 인증 </a:t>
            </a:r>
            <a:r>
              <a:rPr lang="en-US" altLang="ko-KR" dirty="0"/>
              <a:t>vs </a:t>
            </a:r>
            <a:r>
              <a:rPr lang="ko-KR" altLang="en-US" dirty="0"/>
              <a:t>토큰 인증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98006FD-2167-4BB6-8652-B0C1D3C1C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307" y="2166336"/>
            <a:ext cx="5617590" cy="39772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50D11B9-8003-4D2D-B524-A54BAFA4B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66336"/>
            <a:ext cx="6011114" cy="31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656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2FFB674-D30C-42BD-8B6F-873E71556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1" y="1079500"/>
            <a:ext cx="3904750" cy="468947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800"/>
              <a:t>세션 인증과 토큰 인증의 차이점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A513CAD-9784-4D35-BAF9-1F7DDD697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342900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내용 개체 틀 2">
            <a:extLst>
              <a:ext uri="{FF2B5EF4-FFF2-40B4-BE49-F238E27FC236}">
                <a16:creationId xmlns:a16="http://schemas.microsoft.com/office/drawing/2014/main" id="{5AABBD04-A97F-930F-03A6-704003D3F5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702821"/>
              </p:ext>
            </p:extLst>
          </p:nvPr>
        </p:nvGraphicFramePr>
        <p:xfrm>
          <a:off x="6654799" y="531814"/>
          <a:ext cx="4996207" cy="5783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5878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9633488-00B1-402A-B312-0DB8F0CA4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12" y="152692"/>
            <a:ext cx="5106000" cy="159775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altLang="ko-KR" dirty="0"/>
              <a:t>JWT (JSON Web Token)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27A88E-A22A-4554-BF7B-6F53F4F21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999" y="2361601"/>
            <a:ext cx="4449745" cy="3416900"/>
          </a:xfrm>
        </p:spPr>
        <p:txBody>
          <a:bodyPr>
            <a:normAutofit/>
          </a:bodyPr>
          <a:lstStyle/>
          <a:p>
            <a:r>
              <a:rPr lang="ko-KR" altLang="en-US" dirty="0"/>
              <a:t>현재 토큰 인증에서 가장 많이 사용되는 인터넷 표준</a:t>
            </a:r>
            <a:endParaRPr lang="en-US" altLang="ko-KR" dirty="0"/>
          </a:p>
          <a:p>
            <a:r>
              <a:rPr lang="ko-KR" altLang="en-US" dirty="0"/>
              <a:t>애플리케이션의 액세스 토큰을 만드는데 주로 사용됨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cxnSp>
        <p:nvCxnSpPr>
          <p:cNvPr id="22" name="Straight Connector 18">
            <a:extLst>
              <a:ext uri="{FF2B5EF4-FFF2-40B4-BE49-F238E27FC236}">
                <a16:creationId xmlns:a16="http://schemas.microsoft.com/office/drawing/2014/main" id="{CC9CF63D-A2A3-4ECF-BC53-4B0D5691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540033"/>
            <a:ext cx="0" cy="5778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A1B63AB-734D-4136-954C-82B8778BD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127" y="2340198"/>
            <a:ext cx="4999885" cy="21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795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9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11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24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6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27" name="Rectangle 1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282F85B-3431-4FED-BE1B-05461AD76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10" y="531814"/>
            <a:ext cx="4457690" cy="1720850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ko-KR" altLang="en-US" sz="4800" spc="0"/>
              <a:t>헤더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3CEB9D-0CEE-4BD4-A3D5-9553E6C9F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4801" y="531815"/>
            <a:ext cx="4451347" cy="17208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lnSpc>
                <a:spcPct val="125000"/>
              </a:lnSpc>
              <a:buNone/>
            </a:pPr>
            <a:r>
              <a:rPr lang="ko-KR" altLang="en-US" sz="2400" spc="50"/>
              <a:t>보편적으로 토큰 타입과 서명 알고리즘으로 이루어짐</a:t>
            </a:r>
          </a:p>
        </p:txBody>
      </p:sp>
      <p:cxnSp>
        <p:nvCxnSpPr>
          <p:cNvPr id="28" name="Straight Connector 19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1392239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D76589E2-4BFC-4205-B9BA-E465AD8AC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232" y="2843211"/>
            <a:ext cx="7553887" cy="347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46611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E729BE"/>
      </a:accent1>
      <a:accent2>
        <a:srgbClr val="AF17D5"/>
      </a:accent2>
      <a:accent3>
        <a:srgbClr val="7229E7"/>
      </a:accent3>
      <a:accent4>
        <a:srgbClr val="3237DA"/>
      </a:accent4>
      <a:accent5>
        <a:srgbClr val="297EE7"/>
      </a:accent5>
      <a:accent6>
        <a:srgbClr val="17BCD5"/>
      </a:accent6>
      <a:hlink>
        <a:srgbClr val="3F63BF"/>
      </a:hlink>
      <a:folHlink>
        <a:srgbClr val="7F7F7F"/>
      </a:folHlink>
    </a:clrScheme>
    <a:fontScheme name="Frosted Leaf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459</Words>
  <Application>Microsoft Office PowerPoint</Application>
  <PresentationFormat>와이드스크린</PresentationFormat>
  <Paragraphs>60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Malgun Gothic Semilight</vt:lpstr>
      <vt:lpstr>Malgun Gothic</vt:lpstr>
      <vt:lpstr>Arial</vt:lpstr>
      <vt:lpstr>Wingdings</vt:lpstr>
      <vt:lpstr>FrostyVTI</vt:lpstr>
      <vt:lpstr>토큰</vt:lpstr>
      <vt:lpstr>인증 방식</vt:lpstr>
      <vt:lpstr>토큰 기반 인증</vt:lpstr>
      <vt:lpstr>PowerPoint 프레젠테이션</vt:lpstr>
      <vt:lpstr>토큰 기반 인증</vt:lpstr>
      <vt:lpstr>세션 인증 vs 토큰 인증</vt:lpstr>
      <vt:lpstr>세션 인증과 토큰 인증의 차이점</vt:lpstr>
      <vt:lpstr>JWT (JSON Web Token)</vt:lpstr>
      <vt:lpstr>헤더</vt:lpstr>
      <vt:lpstr>페이로드</vt:lpstr>
      <vt:lpstr>페이로드</vt:lpstr>
      <vt:lpstr>서명</vt:lpstr>
      <vt:lpstr>JWT가 사용되면 유용한 상황.</vt:lpstr>
      <vt:lpstr>JWT가 사용되면 유용한 상황.</vt:lpstr>
      <vt:lpstr>문제점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토큰</dc:title>
  <dc:creator>임 혁</dc:creator>
  <cp:lastModifiedBy>임 혁</cp:lastModifiedBy>
  <cp:revision>4</cp:revision>
  <dcterms:created xsi:type="dcterms:W3CDTF">2022-03-20T16:45:58Z</dcterms:created>
  <dcterms:modified xsi:type="dcterms:W3CDTF">2022-03-20T17:49:37Z</dcterms:modified>
</cp:coreProperties>
</file>

<file path=docProps/thumbnail.jpeg>
</file>